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3368" y="1164656"/>
            <a:ext cx="9144000" cy="1103647"/>
          </a:xfrm>
        </p:spPr>
        <p:txBody>
          <a:bodyPr/>
          <a:lstStyle/>
          <a:p>
            <a:r>
              <a:rPr lang="hr-HR" dirty="0" smtClean="0"/>
              <a:t>ZNAM-ZNAŠ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222" y="2401132"/>
            <a:ext cx="3330291" cy="333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2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2524" y="490888"/>
            <a:ext cx="7776411" cy="5560946"/>
          </a:xfrm>
        </p:spPr>
        <p:txBody>
          <a:bodyPr>
            <a:normAutofit/>
          </a:bodyPr>
          <a:lstStyle/>
          <a:p>
            <a:r>
              <a:rPr lang="hr-HR" dirty="0" smtClean="0"/>
              <a:t>VOLIŠ LI ČITATI?</a:t>
            </a:r>
          </a:p>
          <a:p>
            <a:r>
              <a:rPr lang="hr-HR" dirty="0" smtClean="0"/>
              <a:t>MISLIŠ LI DA JE ČITANJE KORISNO?  ZAŠTO?</a:t>
            </a:r>
          </a:p>
          <a:p>
            <a:r>
              <a:rPr lang="hr-HR" dirty="0" smtClean="0"/>
              <a:t>O ČEMU NAJVIŠE VOLIŠ ČITATI?</a:t>
            </a:r>
          </a:p>
          <a:p>
            <a:r>
              <a:rPr lang="hr-HR" dirty="0" smtClean="0"/>
              <a:t>ZAPAMTIŠ LI NEKE NOVE INFORMACIJE O ONOMU ŠTO PROČITAŠ?</a:t>
            </a:r>
          </a:p>
          <a:p>
            <a:r>
              <a:rPr lang="hr-HR" dirty="0" smtClean="0"/>
              <a:t>ČITAŠ LI U UDŽBENICIMA POGLAVLJE „ŽELIM ZNATI VIŠE”?</a:t>
            </a:r>
          </a:p>
          <a:p>
            <a:pPr marL="0" indent="0"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11" y="2117632"/>
            <a:ext cx="2661924" cy="25121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069" y="3563969"/>
            <a:ext cx="4331319" cy="30811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44409" y="4306585"/>
            <a:ext cx="2609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dirty="0" smtClean="0"/>
              <a:t>LAKŠE I BRŽE PAMTIMO </a:t>
            </a:r>
          </a:p>
          <a:p>
            <a:pPr algn="ctr"/>
            <a:r>
              <a:rPr lang="hr-HR" dirty="0" smtClean="0"/>
              <a:t>ONO ŠTO NAS ZANIMA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303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667" y="2213810"/>
            <a:ext cx="2947482" cy="2156059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rgbClr val="FF0000"/>
                </a:solidFill>
              </a:rPr>
              <a:t>NAPRAVI SEBI UČENJE ZABAVNIJIM!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007" y="1302704"/>
            <a:ext cx="6977514" cy="150154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DANAS TI BUDI UČITELJ!</a:t>
            </a:r>
          </a:p>
          <a:p>
            <a:pPr marL="0" indent="0">
              <a:buNone/>
            </a:pPr>
            <a:r>
              <a:rPr lang="hr-HR" dirty="0" smtClean="0"/>
              <a:t>NAKON NAUČENOG, SAM SEBI OSMISLI TEST ZA PROVJERU.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786" y="3090832"/>
            <a:ext cx="2892881" cy="32767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015" y="3857805"/>
            <a:ext cx="1717753" cy="191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64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5877" y="605325"/>
            <a:ext cx="3532472" cy="1684421"/>
          </a:xfrm>
        </p:spPr>
        <p:txBody>
          <a:bodyPr>
            <a:normAutofit/>
          </a:bodyPr>
          <a:lstStyle/>
          <a:p>
            <a:r>
              <a:rPr lang="hr-HR" sz="2000" dirty="0" smtClean="0">
                <a:solidFill>
                  <a:srgbClr val="FF0000"/>
                </a:solidFill>
              </a:rPr>
              <a:t>POKUŠAJ DA TEST ZNANJA BUDE KAO U ŠKOLI, SA RAZLIČITIM VRSTAMA PITANJA</a:t>
            </a:r>
            <a:endParaRPr lang="hr-HR" sz="2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7310" y="1444507"/>
            <a:ext cx="3820427" cy="11069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2000" dirty="0" smtClean="0"/>
              <a:t>PRIMJER: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r>
              <a:rPr lang="hr-HR" sz="2000" dirty="0" smtClean="0"/>
              <a:t>ZAOKRUŽI TOČNO!</a:t>
            </a:r>
          </a:p>
          <a:p>
            <a:pPr marL="0" indent="0">
              <a:buNone/>
            </a:pPr>
            <a:endParaRPr lang="hr-HR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747534" y="3029264"/>
            <a:ext cx="3417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2. JA SAM UČENIK 2. RAZREDA</a:t>
            </a:r>
          </a:p>
          <a:p>
            <a:endParaRPr lang="hr-HR" dirty="0"/>
          </a:p>
          <a:p>
            <a:pPr algn="ctr"/>
            <a:r>
              <a:rPr lang="hr-HR" dirty="0" smtClean="0"/>
              <a:t>DA        /        NE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5159142" y="5093193"/>
            <a:ext cx="3548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3. JA SAM UČENIK_______RAZREDA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3547310" y="2890765"/>
            <a:ext cx="2274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1. JA SAM UČENIK: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1. RAZREDA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2. RAZREDA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3. RAZREDA</a:t>
            </a:r>
            <a:endParaRPr lang="hr-H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77" y="3109711"/>
            <a:ext cx="3062939" cy="216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69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119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ZNAM-ZNAŠ</vt:lpstr>
      <vt:lpstr>PowerPoint Presentation</vt:lpstr>
      <vt:lpstr>NAPRAVI SEBI UČENJE ZABAVNIJIM!</vt:lpstr>
      <vt:lpstr>POKUŠAJ DA TEST ZNANJA BUDE KAO U ŠKOLI, SA RAZLIČITIM VRSTAMA PITANJA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70</cp:revision>
  <dcterms:created xsi:type="dcterms:W3CDTF">2019-07-31T11:35:24Z</dcterms:created>
  <dcterms:modified xsi:type="dcterms:W3CDTF">2020-09-06T11:25:45Z</dcterms:modified>
</cp:coreProperties>
</file>