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8" r:id="rId2"/>
    <p:sldId id="269" r:id="rId3"/>
    <p:sldId id="270" r:id="rId4"/>
    <p:sldId id="271" r:id="rId5"/>
    <p:sldId id="272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Vjbo8dW9c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912" y="56629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4800" dirty="0" smtClean="0"/>
              <a:t>POŠTUJEMO LI RAZLIKE MEĐU NAMA?</a:t>
            </a:r>
            <a:endParaRPr lang="hr-HR" sz="4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3985" y="2184687"/>
            <a:ext cx="3089338" cy="3089338"/>
          </a:xfr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je važno kada biramo prijatelje?</a:t>
            </a:r>
            <a:endParaRPr lang="hr-HR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728" y="2325084"/>
            <a:ext cx="3967375" cy="2640108"/>
          </a:xfrm>
        </p:spPr>
      </p:pic>
    </p:spTree>
    <p:extLst>
      <p:ext uri="{BB962C8B-B14F-4D97-AF65-F5344CB8AC3E}">
        <p14:creationId xmlns:p14="http://schemas.microsoft.com/office/powerpoint/2010/main" val="401305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nas to čini različitima?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289" y="1887315"/>
            <a:ext cx="3141885" cy="314188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41" b="27405"/>
          <a:stretch/>
        </p:blipFill>
        <p:spPr>
          <a:xfrm>
            <a:off x="4783836" y="1887315"/>
            <a:ext cx="3125724" cy="24835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61" r="92" b="13429"/>
          <a:stretch/>
        </p:blipFill>
        <p:spPr>
          <a:xfrm>
            <a:off x="8538073" y="1691640"/>
            <a:ext cx="3160056" cy="258775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043" b="15509"/>
          <a:stretch/>
        </p:blipFill>
        <p:spPr>
          <a:xfrm>
            <a:off x="4933457" y="4782013"/>
            <a:ext cx="1742503" cy="18157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6956" y="4889816"/>
            <a:ext cx="2163128" cy="1439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168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Loši odnosi među vršnjacima 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151" y="2083880"/>
            <a:ext cx="1458427" cy="2268664"/>
          </a:xfrm>
        </p:spPr>
      </p:pic>
      <p:sp>
        <p:nvSpPr>
          <p:cNvPr id="5" name="TextBox 4"/>
          <p:cNvSpPr txBox="1"/>
          <p:nvPr/>
        </p:nvSpPr>
        <p:spPr>
          <a:xfrm>
            <a:off x="213362" y="4480560"/>
            <a:ext cx="3511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DIJETE KOJE SE </a:t>
            </a:r>
            <a:r>
              <a:rPr lang="hr-HR" dirty="0" smtClean="0"/>
              <a:t>OSJEĆA </a:t>
            </a:r>
            <a:r>
              <a:rPr lang="hr-HR" dirty="0" smtClean="0"/>
              <a:t>ODBAČENO</a:t>
            </a:r>
            <a:endParaRPr lang="hr-H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414" y="1690688"/>
            <a:ext cx="2028825" cy="22479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649809" y="4087652"/>
            <a:ext cx="2418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NASILJE MEĐU DJECOM</a:t>
            </a:r>
            <a:endParaRPr lang="hr-HR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6465" y="2113115"/>
            <a:ext cx="1567967" cy="228451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089646" y="4565116"/>
            <a:ext cx="3460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STRAH OD ODBACIVANJA IZ GRUPE</a:t>
            </a:r>
            <a:endParaRPr lang="hr-HR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393" y="4665510"/>
            <a:ext cx="2457450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91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KRŠENJA </a:t>
            </a:r>
            <a:r>
              <a:rPr lang="hr-HR" dirty="0" smtClean="0"/>
              <a:t>DJEČJIH </a:t>
            </a:r>
            <a:r>
              <a:rPr lang="hr-HR" dirty="0" smtClean="0"/>
              <a:t>PRAVA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Pogledaj priloženi spot „Nemoj mi se smijati” .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u="sng" dirty="0">
                <a:hlinkClick r:id="rId2"/>
              </a:rPr>
              <a:t>https://</a:t>
            </a:r>
            <a:r>
              <a:rPr lang="hr-HR" u="sng" dirty="0" smtClean="0">
                <a:hlinkClick r:id="rId2"/>
              </a:rPr>
              <a:t>www.youtube.com/watch?v=FVjbo8dW9c8</a:t>
            </a:r>
            <a:endParaRPr lang="hr-HR" u="sng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Što zaključujemo iz ovog spota?</a:t>
            </a:r>
          </a:p>
          <a:p>
            <a:pPr marL="0" indent="0">
              <a:buNone/>
            </a:pPr>
            <a:endParaRPr lang="hr-HR" u="sng" dirty="0"/>
          </a:p>
          <a:p>
            <a:pPr marL="0" indent="0" algn="ctr">
              <a:buNone/>
            </a:pPr>
            <a:r>
              <a:rPr lang="hr-HR" sz="3600" b="1" u="sng" dirty="0" smtClean="0">
                <a:solidFill>
                  <a:srgbClr val="FF0000"/>
                </a:solidFill>
              </a:rPr>
              <a:t>POŠTUJMO RAZLIKE MEĐU NAMA!</a:t>
            </a:r>
            <a:endParaRPr lang="hr-HR" sz="3600" b="1" dirty="0">
              <a:solidFill>
                <a:srgbClr val="FF0000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5559552" y="2377440"/>
            <a:ext cx="219456" cy="2834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2116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2302</TotalTime>
  <Words>63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sustava Office</vt:lpstr>
      <vt:lpstr>POŠTUJEMO LI RAZLIKE MEĐU NAMA?</vt:lpstr>
      <vt:lpstr>Što je važno kada biramo prijatelje?</vt:lpstr>
      <vt:lpstr>Što nas to čini različitima?</vt:lpstr>
      <vt:lpstr>Loši odnosi među vršnjacima </vt:lpstr>
      <vt:lpstr>KRŠENJA DJEČJIH PRAVA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75</cp:revision>
  <dcterms:created xsi:type="dcterms:W3CDTF">2019-07-31T11:35:24Z</dcterms:created>
  <dcterms:modified xsi:type="dcterms:W3CDTF">2020-10-25T20:30:21Z</dcterms:modified>
</cp:coreProperties>
</file>