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23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16.11.2020.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" y="15721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4800" b="1" dirty="0" smtClean="0"/>
              <a:t>TIŠINA GLASNO ZVONI</a:t>
            </a:r>
            <a:endParaRPr lang="hr-HR" sz="4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07" b="7975"/>
          <a:stretch/>
        </p:blipFill>
        <p:spPr>
          <a:xfrm>
            <a:off x="4317492" y="2897696"/>
            <a:ext cx="2668524" cy="2686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/>
              <a:t>PAŽLJIVO RIJEŠI ZADANO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2760" y="1862201"/>
            <a:ext cx="5681472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Pročitaj sve zadatke do kraja.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pPr marL="0" indent="0">
              <a:buNone/>
            </a:pPr>
            <a:r>
              <a:rPr lang="hr-HR" dirty="0"/>
              <a:t>1. Koji je danas dan? ______</a:t>
            </a:r>
          </a:p>
          <a:p>
            <a:pPr marL="0" indent="0">
              <a:buNone/>
            </a:pPr>
            <a:r>
              <a:rPr lang="hr-HR" dirty="0"/>
              <a:t>2. Tvoja </a:t>
            </a:r>
            <a:r>
              <a:rPr lang="hr-HR" dirty="0" smtClean="0"/>
              <a:t>najdraža </a:t>
            </a:r>
            <a:r>
              <a:rPr lang="hr-HR" dirty="0"/>
              <a:t>boja </a:t>
            </a:r>
            <a:r>
              <a:rPr lang="hr-HR" dirty="0" smtClean="0"/>
              <a:t>je ____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3. </a:t>
            </a:r>
            <a:r>
              <a:rPr lang="hr-HR" dirty="0" smtClean="0"/>
              <a:t>Tvoj </a:t>
            </a:r>
            <a:r>
              <a:rPr lang="hr-HR" dirty="0"/>
              <a:t>najdraži pjevač </a:t>
            </a:r>
            <a:r>
              <a:rPr lang="hr-HR" dirty="0" smtClean="0"/>
              <a:t>je ____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4. Koliko je 24 + 14= _____ </a:t>
            </a:r>
          </a:p>
          <a:p>
            <a:pPr marL="0" indent="0">
              <a:buNone/>
            </a:pPr>
            <a:r>
              <a:rPr lang="hr-HR" dirty="0"/>
              <a:t>5. Riješi samo prva dva zadatka.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0216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328"/>
            <a:ext cx="10515600" cy="4695635"/>
          </a:xfrm>
        </p:spPr>
        <p:txBody>
          <a:bodyPr/>
          <a:lstStyle/>
          <a:p>
            <a:r>
              <a:rPr lang="hr-HR" dirty="0" smtClean="0"/>
              <a:t>JESI LI POŽURIO I RIJEŠIO SVE ZADATKE, NE PAZEĆI NA UPUTU?</a:t>
            </a:r>
          </a:p>
          <a:p>
            <a:r>
              <a:rPr lang="hr-HR" dirty="0" smtClean="0"/>
              <a:t>ČESTO SE ZBOG OVAKVIH BRZOPLETIH POGREŠAKA TVOJE ZNANJE PRIKAŽE LOŠIJE NEGO ŠTO ZAPRAVO JEST.</a:t>
            </a:r>
          </a:p>
          <a:p>
            <a:endParaRPr lang="hr-HR" dirty="0"/>
          </a:p>
          <a:p>
            <a:r>
              <a:rPr lang="hr-HR" dirty="0" smtClean="0"/>
              <a:t>ZATO, PAŽLJIVO ČITAJ UPUTE!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098" y="2738056"/>
            <a:ext cx="1971675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10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166776"/>
            <a:ext cx="2197608" cy="913448"/>
          </a:xfrm>
        </p:spPr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4440"/>
            <a:ext cx="10515600" cy="4942523"/>
          </a:xfrm>
        </p:spPr>
        <p:txBody>
          <a:bodyPr/>
          <a:lstStyle/>
          <a:p>
            <a:r>
              <a:rPr lang="hr-HR" dirty="0" smtClean="0"/>
              <a:t>ODABERI TRI ČLANA SVOGA KUĆANSTVA KOJI ĆE ZAJEDNO S TOBOM NACRTATI TVOJU ŠKOLU. </a:t>
            </a:r>
          </a:p>
          <a:p>
            <a:r>
              <a:rPr lang="hr-HR" dirty="0" smtClean="0"/>
              <a:t>PRILIKOM CRTANJA NE SMIJETE RAZGOVARATI ALI SMIJETE KORISTITI NEVERBALNU KOMUNIKACIJU (POKRETI RUKAMA, IZRAZI LICA, KLIMANJE GLAVOM I SL.)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024" y="3150387"/>
            <a:ext cx="4730496" cy="352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4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448" y="1143634"/>
            <a:ext cx="10515600" cy="4351338"/>
          </a:xfrm>
        </p:spPr>
        <p:txBody>
          <a:bodyPr/>
          <a:lstStyle/>
          <a:p>
            <a:r>
              <a:rPr lang="hr-HR" dirty="0" smtClean="0"/>
              <a:t>KAKO SI SE OSJEĆAO U OVOJ AKTIVNOSTI?</a:t>
            </a:r>
          </a:p>
          <a:p>
            <a:r>
              <a:rPr lang="hr-HR" dirty="0" smtClean="0"/>
              <a:t>JESTE LI USPJELI IZVRŠITI ZADATAK?</a:t>
            </a:r>
          </a:p>
          <a:p>
            <a:r>
              <a:rPr lang="hr-HR" dirty="0" smtClean="0"/>
              <a:t>JE LI VAM BILO TEŠKO IZVRŠITI ZADATAK BEZ UPOTREBE GLASA?</a:t>
            </a:r>
          </a:p>
          <a:p>
            <a:r>
              <a:rPr lang="hr-HR" dirty="0" smtClean="0"/>
              <a:t>ŠTO VAM JE BILO NAJTEŽE?</a:t>
            </a:r>
          </a:p>
          <a:p>
            <a:r>
              <a:rPr lang="hr-HR" dirty="0" smtClean="0"/>
              <a:t>JE LI VAM SE SVIDJELO ZA PROMJENU RADITI U TIŠINI?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" b="13636"/>
          <a:stretch/>
        </p:blipFill>
        <p:spPr>
          <a:xfrm>
            <a:off x="3734181" y="4141089"/>
            <a:ext cx="2803779" cy="189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1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416" y="1661033"/>
            <a:ext cx="5617464" cy="4351338"/>
          </a:xfrm>
        </p:spPr>
        <p:txBody>
          <a:bodyPr/>
          <a:lstStyle/>
          <a:p>
            <a:r>
              <a:rPr lang="hr-HR" dirty="0" smtClean="0"/>
              <a:t>POZNAJEŠ LI NEKU NIJEMU OSOBU?</a:t>
            </a:r>
          </a:p>
          <a:p>
            <a:r>
              <a:rPr lang="hr-HR" dirty="0" smtClean="0"/>
              <a:t>ZNAŠ LI KAKO NIJEME OSOBE </a:t>
            </a:r>
          </a:p>
          <a:p>
            <a:pPr marL="0" indent="0">
              <a:buNone/>
            </a:pPr>
            <a:r>
              <a:rPr lang="hr-HR" dirty="0" smtClean="0"/>
              <a:t>   KOMUNICIRAJU?</a:t>
            </a:r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9602" y="630678"/>
            <a:ext cx="4375142" cy="6188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92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MOŽEŠ LI PO IZRAZU LICA PREPOZNATI KAKO SE OVAJ GOSPODIN OSJEĆA?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515" y="1793017"/>
            <a:ext cx="6881305" cy="4287743"/>
          </a:xfrm>
        </p:spPr>
      </p:pic>
    </p:spTree>
    <p:extLst>
      <p:ext uri="{BB962C8B-B14F-4D97-AF65-F5344CB8AC3E}">
        <p14:creationId xmlns:p14="http://schemas.microsoft.com/office/powerpoint/2010/main" val="190638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184" y="77406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 smtClean="0"/>
              <a:t>ČESTO NEVERBALNOM KOMUNIKCIJOM NEKOME REČEMO I VIŠE NEGO RIJEČIMA!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9561" r="-811" b="5327"/>
          <a:stretch/>
        </p:blipFill>
        <p:spPr>
          <a:xfrm>
            <a:off x="3087242" y="1618487"/>
            <a:ext cx="6011038" cy="5074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59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2312</TotalTime>
  <Words>161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sustava Office</vt:lpstr>
      <vt:lpstr>TIŠINA GLASNO ZVONI</vt:lpstr>
      <vt:lpstr>PAŽLJIVO RIJEŠI ZADANO</vt:lpstr>
      <vt:lpstr>PowerPoint Presentation</vt:lpstr>
      <vt:lpstr>ZADATAK</vt:lpstr>
      <vt:lpstr>PowerPoint Presentation</vt:lpstr>
      <vt:lpstr>PowerPoint Presentation</vt:lpstr>
      <vt:lpstr>MOŽEŠ LI PO IZRAZU LICA PREPOZNATI KAKO SE OVAJ GOSPODIN OSJEĆA?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74</cp:revision>
  <dcterms:created xsi:type="dcterms:W3CDTF">2019-07-31T11:35:24Z</dcterms:created>
  <dcterms:modified xsi:type="dcterms:W3CDTF">2020-11-16T21:11:08Z</dcterms:modified>
</cp:coreProperties>
</file>