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872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118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1656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530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9529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5769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1688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9831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297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642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337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40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468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014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327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09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573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C0E42A1-FB4B-439D-B88D-08229FC0A71E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EF081-B21E-465B-987E-09241047CE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9963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9247" y="1504047"/>
            <a:ext cx="9144000" cy="85339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MOJE PONAŠANJE U ŠKOLI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631" y="2771323"/>
            <a:ext cx="2643688" cy="264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3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534"/>
          </a:xfrm>
        </p:spPr>
        <p:txBody>
          <a:bodyPr/>
          <a:lstStyle/>
          <a:p>
            <a:r>
              <a:rPr lang="hr-HR" dirty="0" smtClean="0"/>
              <a:t>IGRA  LETI! LETI!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537"/>
            <a:ext cx="10515600" cy="4829426"/>
          </a:xfrm>
        </p:spPr>
        <p:txBody>
          <a:bodyPr/>
          <a:lstStyle/>
          <a:p>
            <a:r>
              <a:rPr lang="hr-HR" dirty="0" smtClean="0"/>
              <a:t>ZA SVAKU SLIČICU NA KOJOJ JE ŽIVOTINJA KOJA LETI TI PODIGNI DESNU RUKU, A ZA SVAKU ONU KOJA NE LETI PODIGNI LIJEVU RUKU.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567" y="2512193"/>
            <a:ext cx="1289135" cy="17991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073" y="2512193"/>
            <a:ext cx="1218376" cy="8975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595" y="3128662"/>
            <a:ext cx="1276450" cy="15734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924" y="4775333"/>
            <a:ext cx="2159795" cy="12094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776" y="2431408"/>
            <a:ext cx="1470109" cy="9782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070" y="5115326"/>
            <a:ext cx="1595356" cy="10616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982" y="5083339"/>
            <a:ext cx="1691490" cy="112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3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2" y="49403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SJEĆATE LI SE ŠKOLSKIH PRAVILA IZ PRVOG RAZREDA?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306693" y="1749851"/>
            <a:ext cx="1368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PONOVIMO!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990726" y="3029401"/>
            <a:ext cx="1776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PRISTOJNO SE </a:t>
            </a:r>
          </a:p>
          <a:p>
            <a:pPr algn="ctr"/>
            <a:r>
              <a:rPr lang="hr-HR" dirty="0" smtClean="0">
                <a:solidFill>
                  <a:srgbClr val="FF0000"/>
                </a:solidFill>
              </a:rPr>
              <a:t>PONAŠAMO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59376" y="5531870"/>
            <a:ext cx="1776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PRISTOJNO SE </a:t>
            </a:r>
          </a:p>
          <a:p>
            <a:pPr algn="ctr"/>
            <a:r>
              <a:rPr lang="hr-HR" dirty="0" smtClean="0"/>
              <a:t>ODIJEVAMO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7837182" y="1934517"/>
            <a:ext cx="2732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 smtClean="0">
                <a:solidFill>
                  <a:schemeClr val="accent6"/>
                </a:solidFill>
              </a:rPr>
              <a:t>NA HODNIKU I KADA UĐEŠ </a:t>
            </a:r>
          </a:p>
          <a:p>
            <a:pPr algn="ctr"/>
            <a:r>
              <a:rPr lang="hr-HR" dirty="0" smtClean="0">
                <a:solidFill>
                  <a:schemeClr val="accent6"/>
                </a:solidFill>
              </a:rPr>
              <a:t>U RAZRED POZDRAVITI</a:t>
            </a:r>
            <a:endParaRPr lang="hr-HR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4760" y="4947385"/>
            <a:ext cx="2893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PROBLEME RJEŠAVAMO </a:t>
            </a:r>
          </a:p>
          <a:p>
            <a:pPr algn="ctr"/>
            <a:r>
              <a:rPr lang="hr-H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RAZGOVOROM</a:t>
            </a:r>
            <a:endParaRPr lang="hr-H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26004" y="3194149"/>
            <a:ext cx="2137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FF00"/>
                </a:solidFill>
              </a:rPr>
              <a:t>DONOSIMO SAV </a:t>
            </a:r>
          </a:p>
          <a:p>
            <a:pPr algn="ctr"/>
            <a:r>
              <a:rPr lang="hr-HR" dirty="0" smtClean="0">
                <a:solidFill>
                  <a:srgbClr val="FFFF00"/>
                </a:solidFill>
              </a:rPr>
              <a:t>PRIBOR ZA RAD</a:t>
            </a:r>
            <a:endParaRPr lang="hr-HR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04137" y="3840480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RAZGOVOR SA PRIJATELJIMA </a:t>
            </a: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ZA VRIJEME ODMORA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88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4657"/>
            <a:ext cx="10515600" cy="5012306"/>
          </a:xfrm>
        </p:spPr>
        <p:txBody>
          <a:bodyPr/>
          <a:lstStyle/>
          <a:p>
            <a:pPr marL="0" indent="0" algn="ctr">
              <a:buNone/>
            </a:pPr>
            <a:r>
              <a:rPr lang="hr-HR" sz="2800" dirty="0" smtClean="0"/>
              <a:t>ZNAŠ LI TI JOŠ NEKO VAŽNO PRAVILO KOJE SMO PRESKOČILI NABROJATI?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   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                                 OSLIKAJ GA!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156" y="2364756"/>
            <a:ext cx="3949390" cy="305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3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</TotalTime>
  <Words>90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MOJE PONAŠANJE U ŠKOLI</vt:lpstr>
      <vt:lpstr>IGRA  LETI! LETI!</vt:lpstr>
      <vt:lpstr>SJEĆATE LI SE ŠKOLSKIH PRAVILA IZ PRVOG RAZREDA?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Ante</dc:creator>
  <cp:lastModifiedBy>Ante</cp:lastModifiedBy>
  <cp:revision>6</cp:revision>
  <dcterms:created xsi:type="dcterms:W3CDTF">2020-08-01T08:24:37Z</dcterms:created>
  <dcterms:modified xsi:type="dcterms:W3CDTF">2020-08-04T11:52:35Z</dcterms:modified>
</cp:coreProperties>
</file>