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dija Križanić" initials="LK" lastIdx="1" clrIdx="0">
    <p:extLst>
      <p:ext uri="{19B8F6BF-5375-455C-9EA6-DF929625EA0E}">
        <p15:presenceInfo xmlns:p15="http://schemas.microsoft.com/office/powerpoint/2012/main" userId="ebe0859e5e35ec7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33"/>
    <a:srgbClr val="CCFF66"/>
    <a:srgbClr val="FF6161"/>
    <a:srgbClr val="0000FF"/>
    <a:srgbClr val="99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8269F81-CE3F-490B-B43C-C566222E8C7A}" v="127" dt="2021-09-20T13:05:43.7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79" autoAdjust="0"/>
    <p:restoredTop sz="94098" autoAdjust="0"/>
  </p:normalViewPr>
  <p:slideViewPr>
    <p:cSldViewPr snapToGrid="0">
      <p:cViewPr varScale="1">
        <p:scale>
          <a:sx n="63" d="100"/>
          <a:sy n="63" d="100"/>
        </p:scale>
        <p:origin x="99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DIJA KRIŽANIĆ" userId="7b2824df-0afc-4a40-83ed-f136ace26bc0" providerId="ADAL" clId="{7618E2CE-9FDE-420D-9605-2A91235F8A88}"/>
    <pc:docChg chg="undo custSel addSld delSld modSld sldOrd">
      <pc:chgData name="LIDIJA KRIŽANIĆ" userId="7b2824df-0afc-4a40-83ed-f136ace26bc0" providerId="ADAL" clId="{7618E2CE-9FDE-420D-9605-2A91235F8A88}" dt="2021-07-09T19:44:34.404" v="2888" actId="1440"/>
      <pc:docMkLst>
        <pc:docMk/>
      </pc:docMkLst>
      <pc:sldChg chg="addSp delSp modSp mod">
        <pc:chgData name="LIDIJA KRIŽANIĆ" userId="7b2824df-0afc-4a40-83ed-f136ace26bc0" providerId="ADAL" clId="{7618E2CE-9FDE-420D-9605-2A91235F8A88}" dt="2021-07-09T19:41:46.616" v="2868" actId="1076"/>
        <pc:sldMkLst>
          <pc:docMk/>
          <pc:sldMk cId="2020239216" sldId="257"/>
        </pc:sldMkLst>
        <pc:spChg chg="mod">
          <ac:chgData name="LIDIJA KRIŽANIĆ" userId="7b2824df-0afc-4a40-83ed-f136ace26bc0" providerId="ADAL" clId="{7618E2CE-9FDE-420D-9605-2A91235F8A88}" dt="2021-07-09T19:41:44.596" v="2867" actId="1076"/>
          <ac:spMkLst>
            <pc:docMk/>
            <pc:sldMk cId="2020239216" sldId="257"/>
            <ac:spMk id="2" creationId="{9387A77C-3A2A-4B2F-8B4D-D4AA24EBA1FB}"/>
          </ac:spMkLst>
        </pc:spChg>
        <pc:picChg chg="add mod">
          <ac:chgData name="LIDIJA KRIŽANIĆ" userId="7b2824df-0afc-4a40-83ed-f136ace26bc0" providerId="ADAL" clId="{7618E2CE-9FDE-420D-9605-2A91235F8A88}" dt="2021-07-09T19:41:46.616" v="2868" actId="1076"/>
          <ac:picMkLst>
            <pc:docMk/>
            <pc:sldMk cId="2020239216" sldId="257"/>
            <ac:picMk id="4" creationId="{1E56FD21-1BC3-4742-A1A5-44927481678E}"/>
          </ac:picMkLst>
        </pc:picChg>
        <pc:picChg chg="add del mod">
          <ac:chgData name="LIDIJA KRIŽANIĆ" userId="7b2824df-0afc-4a40-83ed-f136ace26bc0" providerId="ADAL" clId="{7618E2CE-9FDE-420D-9605-2A91235F8A88}" dt="2021-06-15T16:46:01.139" v="29" actId="21"/>
          <ac:picMkLst>
            <pc:docMk/>
            <pc:sldMk cId="2020239216" sldId="257"/>
            <ac:picMk id="4" creationId="{3538E631-E0C2-4B22-8769-A43B6120AB71}"/>
          </ac:picMkLst>
        </pc:picChg>
        <pc:picChg chg="del">
          <ac:chgData name="LIDIJA KRIŽANIĆ" userId="7b2824df-0afc-4a40-83ed-f136ace26bc0" providerId="ADAL" clId="{7618E2CE-9FDE-420D-9605-2A91235F8A88}" dt="2021-06-15T16:28:29.127" v="0" actId="21"/>
          <ac:picMkLst>
            <pc:docMk/>
            <pc:sldMk cId="2020239216" sldId="257"/>
            <ac:picMk id="5" creationId="{C75F4064-3774-49F5-9D44-3AE4691F0355}"/>
          </ac:picMkLst>
        </pc:picChg>
        <pc:picChg chg="add del mod">
          <ac:chgData name="LIDIJA KRIŽANIĆ" userId="7b2824df-0afc-4a40-83ed-f136ace26bc0" providerId="ADAL" clId="{7618E2CE-9FDE-420D-9605-2A91235F8A88}" dt="2021-07-09T19:41:19.490" v="2861" actId="21"/>
          <ac:picMkLst>
            <pc:docMk/>
            <pc:sldMk cId="2020239216" sldId="257"/>
            <ac:picMk id="1026" creationId="{A573F513-0890-414A-B638-59307A660D9A}"/>
          </ac:picMkLst>
        </pc:picChg>
      </pc:sldChg>
      <pc:sldChg chg="modSp add mod ord modAnim">
        <pc:chgData name="LIDIJA KRIŽANIĆ" userId="7b2824df-0afc-4a40-83ed-f136ace26bc0" providerId="ADAL" clId="{7618E2CE-9FDE-420D-9605-2A91235F8A88}" dt="2021-06-28T08:07:45.020" v="2857" actId="1440"/>
        <pc:sldMkLst>
          <pc:docMk/>
          <pc:sldMk cId="1998653172" sldId="263"/>
        </pc:sldMkLst>
        <pc:picChg chg="mod">
          <ac:chgData name="LIDIJA KRIŽANIĆ" userId="7b2824df-0afc-4a40-83ed-f136ace26bc0" providerId="ADAL" clId="{7618E2CE-9FDE-420D-9605-2A91235F8A88}" dt="2021-06-28T08:07:45.020" v="2857" actId="1440"/>
          <ac:picMkLst>
            <pc:docMk/>
            <pc:sldMk cId="1998653172" sldId="263"/>
            <ac:picMk id="3" creationId="{FF8C9D7B-FEC3-4894-AFAC-33691A8B7F64}"/>
          </ac:picMkLst>
        </pc:picChg>
      </pc:sldChg>
      <pc:sldChg chg="del">
        <pc:chgData name="LIDIJA KRIŽANIĆ" userId="7b2824df-0afc-4a40-83ed-f136ace26bc0" providerId="ADAL" clId="{7618E2CE-9FDE-420D-9605-2A91235F8A88}" dt="2021-06-15T16:29:23.723" v="14" actId="2696"/>
        <pc:sldMkLst>
          <pc:docMk/>
          <pc:sldMk cId="3394129397" sldId="293"/>
        </pc:sldMkLst>
      </pc:sldChg>
      <pc:sldChg chg="del">
        <pc:chgData name="LIDIJA KRIŽANIĆ" userId="7b2824df-0afc-4a40-83ed-f136ace26bc0" providerId="ADAL" clId="{7618E2CE-9FDE-420D-9605-2A91235F8A88}" dt="2021-06-15T16:29:23.723" v="14" actId="2696"/>
        <pc:sldMkLst>
          <pc:docMk/>
          <pc:sldMk cId="1865131904" sldId="306"/>
        </pc:sldMkLst>
      </pc:sldChg>
      <pc:sldChg chg="addSp delSp modSp mod ord modAnim">
        <pc:chgData name="LIDIJA KRIŽANIĆ" userId="7b2824df-0afc-4a40-83ed-f136ace26bc0" providerId="ADAL" clId="{7618E2CE-9FDE-420D-9605-2A91235F8A88}" dt="2021-07-09T19:42:15.065" v="2873" actId="167"/>
        <pc:sldMkLst>
          <pc:docMk/>
          <pc:sldMk cId="1362202252" sldId="307"/>
        </pc:sldMkLst>
        <pc:spChg chg="mod">
          <ac:chgData name="LIDIJA KRIŽANIĆ" userId="7b2824df-0afc-4a40-83ed-f136ace26bc0" providerId="ADAL" clId="{7618E2CE-9FDE-420D-9605-2A91235F8A88}" dt="2021-06-15T17:11:39.022" v="330" actId="1076"/>
          <ac:spMkLst>
            <pc:docMk/>
            <pc:sldMk cId="1362202252" sldId="307"/>
            <ac:spMk id="2" creationId="{4157D38B-E75D-4DB1-9567-ABB45424415A}"/>
          </ac:spMkLst>
        </pc:spChg>
        <pc:spChg chg="add mod ord">
          <ac:chgData name="LIDIJA KRIŽANIĆ" userId="7b2824df-0afc-4a40-83ed-f136ace26bc0" providerId="ADAL" clId="{7618E2CE-9FDE-420D-9605-2A91235F8A88}" dt="2021-06-15T17:13:27.410" v="351" actId="1076"/>
          <ac:spMkLst>
            <pc:docMk/>
            <pc:sldMk cId="1362202252" sldId="307"/>
            <ac:spMk id="4" creationId="{83C7D596-D5DB-4073-B1E3-89633C375B90}"/>
          </ac:spMkLst>
        </pc:spChg>
        <pc:spChg chg="add mod">
          <ac:chgData name="LIDIJA KRIŽANIĆ" userId="7b2824df-0afc-4a40-83ed-f136ace26bc0" providerId="ADAL" clId="{7618E2CE-9FDE-420D-9605-2A91235F8A88}" dt="2021-06-15T17:11:41.980" v="331" actId="1076"/>
          <ac:spMkLst>
            <pc:docMk/>
            <pc:sldMk cId="1362202252" sldId="307"/>
            <ac:spMk id="6" creationId="{6AEA1356-8676-4C3B-BA02-6BA2D547B0ED}"/>
          </ac:spMkLst>
        </pc:spChg>
        <pc:spChg chg="mod">
          <ac:chgData name="LIDIJA KRIŽANIĆ" userId="7b2824df-0afc-4a40-83ed-f136ace26bc0" providerId="ADAL" clId="{7618E2CE-9FDE-420D-9605-2A91235F8A88}" dt="2021-06-15T17:11:50.040" v="334" actId="1076"/>
          <ac:spMkLst>
            <pc:docMk/>
            <pc:sldMk cId="1362202252" sldId="307"/>
            <ac:spMk id="8" creationId="{D20359BC-F77A-446B-AAB8-EF49837FC5F9}"/>
          </ac:spMkLst>
        </pc:spChg>
        <pc:picChg chg="del">
          <ac:chgData name="LIDIJA KRIŽANIĆ" userId="7b2824df-0afc-4a40-83ed-f136ace26bc0" providerId="ADAL" clId="{7618E2CE-9FDE-420D-9605-2A91235F8A88}" dt="2021-06-15T16:51:21.244" v="61" actId="21"/>
          <ac:picMkLst>
            <pc:docMk/>
            <pc:sldMk cId="1362202252" sldId="307"/>
            <ac:picMk id="3" creationId="{4D8BFACF-6ACC-43D5-B105-5C67B270B1C7}"/>
          </ac:picMkLst>
        </pc:picChg>
        <pc:picChg chg="del">
          <ac:chgData name="LIDIJA KRIŽANIĆ" userId="7b2824df-0afc-4a40-83ed-f136ace26bc0" providerId="ADAL" clId="{7618E2CE-9FDE-420D-9605-2A91235F8A88}" dt="2021-06-15T16:51:21.244" v="61" actId="21"/>
          <ac:picMkLst>
            <pc:docMk/>
            <pc:sldMk cId="1362202252" sldId="307"/>
            <ac:picMk id="5" creationId="{9C5A57E7-5CAB-4496-A1EB-C3ABDA53F6C9}"/>
          </ac:picMkLst>
        </pc:picChg>
        <pc:picChg chg="add mod ord">
          <ac:chgData name="LIDIJA KRIŽANIĆ" userId="7b2824df-0afc-4a40-83ed-f136ace26bc0" providerId="ADAL" clId="{7618E2CE-9FDE-420D-9605-2A91235F8A88}" dt="2021-07-09T19:42:15.065" v="2873" actId="167"/>
          <ac:picMkLst>
            <pc:docMk/>
            <pc:sldMk cId="1362202252" sldId="307"/>
            <ac:picMk id="5" creationId="{BE2941CC-A3EE-4240-88AD-66A16A6B9253}"/>
          </ac:picMkLst>
        </pc:picChg>
        <pc:picChg chg="del">
          <ac:chgData name="LIDIJA KRIŽANIĆ" userId="7b2824df-0afc-4a40-83ed-f136ace26bc0" providerId="ADAL" clId="{7618E2CE-9FDE-420D-9605-2A91235F8A88}" dt="2021-06-15T16:51:21.244" v="61" actId="21"/>
          <ac:picMkLst>
            <pc:docMk/>
            <pc:sldMk cId="1362202252" sldId="307"/>
            <ac:picMk id="1026" creationId="{4AD43EB6-AA5A-4473-AE2D-44E0722B6534}"/>
          </ac:picMkLst>
        </pc:picChg>
        <pc:picChg chg="del">
          <ac:chgData name="LIDIJA KRIŽANIĆ" userId="7b2824df-0afc-4a40-83ed-f136ace26bc0" providerId="ADAL" clId="{7618E2CE-9FDE-420D-9605-2A91235F8A88}" dt="2021-06-15T16:51:21.244" v="61" actId="21"/>
          <ac:picMkLst>
            <pc:docMk/>
            <pc:sldMk cId="1362202252" sldId="307"/>
            <ac:picMk id="1028" creationId="{F5138201-6E36-4DC5-8614-8A7D4B5EDDD5}"/>
          </ac:picMkLst>
        </pc:picChg>
        <pc:picChg chg="add del mod">
          <ac:chgData name="LIDIJA KRIŽANIĆ" userId="7b2824df-0afc-4a40-83ed-f136ace26bc0" providerId="ADAL" clId="{7618E2CE-9FDE-420D-9605-2A91235F8A88}" dt="2021-07-09T19:42:09.641" v="2871" actId="21"/>
          <ac:picMkLst>
            <pc:docMk/>
            <pc:sldMk cId="1362202252" sldId="307"/>
            <ac:picMk id="4098" creationId="{0F66BC40-C76B-4C47-A47F-05DB71F1E1A4}"/>
          </ac:picMkLst>
        </pc:picChg>
      </pc:sldChg>
      <pc:sldChg chg="addSp delSp modSp new mod modClrScheme modAnim chgLayout">
        <pc:chgData name="LIDIJA KRIŽANIĆ" userId="7b2824df-0afc-4a40-83ed-f136ace26bc0" providerId="ADAL" clId="{7618E2CE-9FDE-420D-9605-2A91235F8A88}" dt="2021-07-09T19:44:08.148" v="2887" actId="1076"/>
        <pc:sldMkLst>
          <pc:docMk/>
          <pc:sldMk cId="2457097380" sldId="308"/>
        </pc:sldMkLst>
        <pc:spChg chg="del">
          <ac:chgData name="LIDIJA KRIŽANIĆ" userId="7b2824df-0afc-4a40-83ed-f136ace26bc0" providerId="ADAL" clId="{7618E2CE-9FDE-420D-9605-2A91235F8A88}" dt="2021-06-15T16:41:45.802" v="23" actId="700"/>
          <ac:spMkLst>
            <pc:docMk/>
            <pc:sldMk cId="2457097380" sldId="308"/>
            <ac:spMk id="2" creationId="{26F0A155-640A-4ABF-BDB1-7B84A65CC4C9}"/>
          </ac:spMkLst>
        </pc:spChg>
        <pc:spChg chg="del">
          <ac:chgData name="LIDIJA KRIŽANIĆ" userId="7b2824df-0afc-4a40-83ed-f136ace26bc0" providerId="ADAL" clId="{7618E2CE-9FDE-420D-9605-2A91235F8A88}" dt="2021-06-15T16:41:45.802" v="23" actId="700"/>
          <ac:spMkLst>
            <pc:docMk/>
            <pc:sldMk cId="2457097380" sldId="308"/>
            <ac:spMk id="3" creationId="{6D5D2EE1-34A4-4162-856A-21B4BFC68D4E}"/>
          </ac:spMkLst>
        </pc:spChg>
        <pc:spChg chg="add mod">
          <ac:chgData name="LIDIJA KRIŽANIĆ" userId="7b2824df-0afc-4a40-83ed-f136ace26bc0" providerId="ADAL" clId="{7618E2CE-9FDE-420D-9605-2A91235F8A88}" dt="2021-06-15T17:52:16.560" v="1140" actId="1076"/>
          <ac:spMkLst>
            <pc:docMk/>
            <pc:sldMk cId="2457097380" sldId="308"/>
            <ac:spMk id="4" creationId="{FD480F98-BE44-41E4-9936-06E1848B4289}"/>
          </ac:spMkLst>
        </pc:spChg>
        <pc:spChg chg="add mod">
          <ac:chgData name="LIDIJA KRIŽANIĆ" userId="7b2824df-0afc-4a40-83ed-f136ace26bc0" providerId="ADAL" clId="{7618E2CE-9FDE-420D-9605-2A91235F8A88}" dt="2021-06-15T18:03:53.420" v="1468" actId="1076"/>
          <ac:spMkLst>
            <pc:docMk/>
            <pc:sldMk cId="2457097380" sldId="308"/>
            <ac:spMk id="7" creationId="{22AB5CE1-3327-4B79-B191-76C9018AE004}"/>
          </ac:spMkLst>
        </pc:spChg>
        <pc:picChg chg="add mod">
          <ac:chgData name="LIDIJA KRIŽANIĆ" userId="7b2824df-0afc-4a40-83ed-f136ace26bc0" providerId="ADAL" clId="{7618E2CE-9FDE-420D-9605-2A91235F8A88}" dt="2021-07-09T19:44:08.148" v="2887" actId="1076"/>
          <ac:picMkLst>
            <pc:docMk/>
            <pc:sldMk cId="2457097380" sldId="308"/>
            <ac:picMk id="3" creationId="{DFA516A4-7432-4239-8E4F-69D8B2C71935}"/>
          </ac:picMkLst>
        </pc:picChg>
        <pc:picChg chg="add del mod">
          <ac:chgData name="LIDIJA KRIŽANIĆ" userId="7b2824df-0afc-4a40-83ed-f136ace26bc0" providerId="ADAL" clId="{7618E2CE-9FDE-420D-9605-2A91235F8A88}" dt="2021-06-15T17:47:57.609" v="1087" actId="21"/>
          <ac:picMkLst>
            <pc:docMk/>
            <pc:sldMk cId="2457097380" sldId="308"/>
            <ac:picMk id="5" creationId="{A504A525-2B27-4EF0-9A76-D000BA85BF69}"/>
          </ac:picMkLst>
        </pc:picChg>
        <pc:picChg chg="add del mod">
          <ac:chgData name="LIDIJA KRIŽANIĆ" userId="7b2824df-0afc-4a40-83ed-f136ace26bc0" providerId="ADAL" clId="{7618E2CE-9FDE-420D-9605-2A91235F8A88}" dt="2021-07-09T19:44:02.535" v="2885" actId="21"/>
          <ac:picMkLst>
            <pc:docMk/>
            <pc:sldMk cId="2457097380" sldId="308"/>
            <ac:picMk id="3074" creationId="{F41C83AA-52DA-4CBF-93C8-19EBCCD38014}"/>
          </ac:picMkLst>
        </pc:picChg>
      </pc:sldChg>
      <pc:sldChg chg="del">
        <pc:chgData name="LIDIJA KRIŽANIĆ" userId="7b2824df-0afc-4a40-83ed-f136ace26bc0" providerId="ADAL" clId="{7618E2CE-9FDE-420D-9605-2A91235F8A88}" dt="2021-06-15T16:29:23.723" v="14" actId="2696"/>
        <pc:sldMkLst>
          <pc:docMk/>
          <pc:sldMk cId="4269334950" sldId="308"/>
        </pc:sldMkLst>
      </pc:sldChg>
      <pc:sldChg chg="del">
        <pc:chgData name="LIDIJA KRIŽANIĆ" userId="7b2824df-0afc-4a40-83ed-f136ace26bc0" providerId="ADAL" clId="{7618E2CE-9FDE-420D-9605-2A91235F8A88}" dt="2021-06-15T16:29:23.723" v="14" actId="2696"/>
        <pc:sldMkLst>
          <pc:docMk/>
          <pc:sldMk cId="2042963923" sldId="309"/>
        </pc:sldMkLst>
      </pc:sldChg>
      <pc:sldChg chg="addSp delSp modSp new mod delAnim modAnim">
        <pc:chgData name="LIDIJA KRIŽANIĆ" userId="7b2824df-0afc-4a40-83ed-f136ace26bc0" providerId="ADAL" clId="{7618E2CE-9FDE-420D-9605-2A91235F8A88}" dt="2021-07-09T19:44:34.404" v="2888" actId="1440"/>
        <pc:sldMkLst>
          <pc:docMk/>
          <pc:sldMk cId="3681044775" sldId="309"/>
        </pc:sldMkLst>
        <pc:spChg chg="add mod">
          <ac:chgData name="LIDIJA KRIŽANIĆ" userId="7b2824df-0afc-4a40-83ed-f136ace26bc0" providerId="ADAL" clId="{7618E2CE-9FDE-420D-9605-2A91235F8A88}" dt="2021-06-15T17:26:25.467" v="932" actId="1076"/>
          <ac:spMkLst>
            <pc:docMk/>
            <pc:sldMk cId="3681044775" sldId="309"/>
            <ac:spMk id="3" creationId="{AB76C3E2-C422-495F-8E75-68F872EB3DA2}"/>
          </ac:spMkLst>
        </pc:spChg>
        <pc:spChg chg="add del mod">
          <ac:chgData name="LIDIJA KRIŽANIĆ" userId="7b2824df-0afc-4a40-83ed-f136ace26bc0" providerId="ADAL" clId="{7618E2CE-9FDE-420D-9605-2A91235F8A88}" dt="2021-06-15T17:24:49.493" v="806"/>
          <ac:spMkLst>
            <pc:docMk/>
            <pc:sldMk cId="3681044775" sldId="309"/>
            <ac:spMk id="4" creationId="{4C2153DE-43A3-4EF1-8A74-FD89254196DA}"/>
          </ac:spMkLst>
        </pc:spChg>
        <pc:spChg chg="add del mod">
          <ac:chgData name="LIDIJA KRIŽANIĆ" userId="7b2824df-0afc-4a40-83ed-f136ace26bc0" providerId="ADAL" clId="{7618E2CE-9FDE-420D-9605-2A91235F8A88}" dt="2021-06-15T17:25:15.844" v="814" actId="21"/>
          <ac:spMkLst>
            <pc:docMk/>
            <pc:sldMk cId="3681044775" sldId="309"/>
            <ac:spMk id="5" creationId="{C68903AC-E750-4B12-961B-F98D1A5504E2}"/>
          </ac:spMkLst>
        </pc:spChg>
        <pc:picChg chg="add mod">
          <ac:chgData name="LIDIJA KRIŽANIĆ" userId="7b2824df-0afc-4a40-83ed-f136ace26bc0" providerId="ADAL" clId="{7618E2CE-9FDE-420D-9605-2A91235F8A88}" dt="2021-07-09T19:44:34.404" v="2888" actId="1440"/>
          <ac:picMkLst>
            <pc:docMk/>
            <pc:sldMk cId="3681044775" sldId="309"/>
            <ac:picMk id="4" creationId="{D15164E2-8BD7-4087-BF6C-5F2EE7934171}"/>
          </ac:picMkLst>
        </pc:picChg>
        <pc:picChg chg="add del mod">
          <ac:chgData name="LIDIJA KRIŽANIĆ" userId="7b2824df-0afc-4a40-83ed-f136ace26bc0" providerId="ADAL" clId="{7618E2CE-9FDE-420D-9605-2A91235F8A88}" dt="2021-07-09T19:42:44.924" v="2877" actId="21"/>
          <ac:picMkLst>
            <pc:docMk/>
            <pc:sldMk cId="3681044775" sldId="309"/>
            <ac:picMk id="2050" creationId="{45DFEB5A-BEFF-4F4B-906B-45547A15F802}"/>
          </ac:picMkLst>
        </pc:picChg>
      </pc:sldChg>
      <pc:sldChg chg="del">
        <pc:chgData name="LIDIJA KRIŽANIĆ" userId="7b2824df-0afc-4a40-83ed-f136ace26bc0" providerId="ADAL" clId="{7618E2CE-9FDE-420D-9605-2A91235F8A88}" dt="2021-06-15T16:29:23.723" v="14" actId="2696"/>
        <pc:sldMkLst>
          <pc:docMk/>
          <pc:sldMk cId="1526424478" sldId="310"/>
        </pc:sldMkLst>
      </pc:sldChg>
      <pc:sldChg chg="addSp modSp new mod modAnim">
        <pc:chgData name="LIDIJA KRIŽANIĆ" userId="7b2824df-0afc-4a40-83ed-f136ace26bc0" providerId="ADAL" clId="{7618E2CE-9FDE-420D-9605-2A91235F8A88}" dt="2021-06-15T17:22:57.672" v="715" actId="5793"/>
        <pc:sldMkLst>
          <pc:docMk/>
          <pc:sldMk cId="3429445372" sldId="310"/>
        </pc:sldMkLst>
        <pc:spChg chg="add mod">
          <ac:chgData name="LIDIJA KRIŽANIĆ" userId="7b2824df-0afc-4a40-83ed-f136ace26bc0" providerId="ADAL" clId="{7618E2CE-9FDE-420D-9605-2A91235F8A88}" dt="2021-06-15T17:22:57.672" v="715" actId="5793"/>
          <ac:spMkLst>
            <pc:docMk/>
            <pc:sldMk cId="3429445372" sldId="310"/>
            <ac:spMk id="2" creationId="{8BF9DE66-DBEB-49FF-8782-6E60554790FA}"/>
          </ac:spMkLst>
        </pc:spChg>
        <pc:picChg chg="add mod">
          <ac:chgData name="LIDIJA KRIŽANIĆ" userId="7b2824df-0afc-4a40-83ed-f136ace26bc0" providerId="ADAL" clId="{7618E2CE-9FDE-420D-9605-2A91235F8A88}" dt="2021-06-15T17:22:48.936" v="711" actId="1440"/>
          <ac:picMkLst>
            <pc:docMk/>
            <pc:sldMk cId="3429445372" sldId="310"/>
            <ac:picMk id="5122" creationId="{862A5BEE-86CC-490F-9C5E-261C0439F5F3}"/>
          </ac:picMkLst>
        </pc:picChg>
      </pc:sldChg>
      <pc:sldChg chg="addSp modSp new mod modAnim">
        <pc:chgData name="LIDIJA KRIŽANIĆ" userId="7b2824df-0afc-4a40-83ed-f136ace26bc0" providerId="ADAL" clId="{7618E2CE-9FDE-420D-9605-2A91235F8A88}" dt="2021-06-15T17:36:33.789" v="1081" actId="1076"/>
        <pc:sldMkLst>
          <pc:docMk/>
          <pc:sldMk cId="1558170143" sldId="311"/>
        </pc:sldMkLst>
        <pc:spChg chg="add mod">
          <ac:chgData name="LIDIJA KRIŽANIĆ" userId="7b2824df-0afc-4a40-83ed-f136ace26bc0" providerId="ADAL" clId="{7618E2CE-9FDE-420D-9605-2A91235F8A88}" dt="2021-06-15T17:35:53.632" v="1039" actId="1076"/>
          <ac:spMkLst>
            <pc:docMk/>
            <pc:sldMk cId="1558170143" sldId="311"/>
            <ac:spMk id="4" creationId="{3DBEA50E-C759-4C2E-B5FD-99A7EEAA8183}"/>
          </ac:spMkLst>
        </pc:spChg>
        <pc:spChg chg="add mod">
          <ac:chgData name="LIDIJA KRIŽANIĆ" userId="7b2824df-0afc-4a40-83ed-f136ace26bc0" providerId="ADAL" clId="{7618E2CE-9FDE-420D-9605-2A91235F8A88}" dt="2021-06-15T17:36:33.789" v="1081" actId="1076"/>
          <ac:spMkLst>
            <pc:docMk/>
            <pc:sldMk cId="1558170143" sldId="311"/>
            <ac:spMk id="5" creationId="{AAA01BC2-35F6-4B57-96A8-F54E74EE765F}"/>
          </ac:spMkLst>
        </pc:spChg>
        <pc:picChg chg="add mod">
          <ac:chgData name="LIDIJA KRIŽANIĆ" userId="7b2824df-0afc-4a40-83ed-f136ace26bc0" providerId="ADAL" clId="{7618E2CE-9FDE-420D-9605-2A91235F8A88}" dt="2021-06-15T17:36:30.396" v="1080" actId="1076"/>
          <ac:picMkLst>
            <pc:docMk/>
            <pc:sldMk cId="1558170143" sldId="311"/>
            <ac:picMk id="3" creationId="{2DB4B129-F56F-4054-AF0A-D6263271890B}"/>
          </ac:picMkLst>
        </pc:picChg>
      </pc:sldChg>
      <pc:sldChg chg="del">
        <pc:chgData name="LIDIJA KRIŽANIĆ" userId="7b2824df-0afc-4a40-83ed-f136ace26bc0" providerId="ADAL" clId="{7618E2CE-9FDE-420D-9605-2A91235F8A88}" dt="2021-06-15T16:29:23.723" v="14" actId="2696"/>
        <pc:sldMkLst>
          <pc:docMk/>
          <pc:sldMk cId="2797592080" sldId="312"/>
        </pc:sldMkLst>
      </pc:sldChg>
      <pc:sldChg chg="addSp modSp new mod ord modAnim">
        <pc:chgData name="LIDIJA KRIŽANIĆ" userId="7b2824df-0afc-4a40-83ed-f136ace26bc0" providerId="ADAL" clId="{7618E2CE-9FDE-420D-9605-2A91235F8A88}" dt="2021-06-16T20:28:41.832" v="2856" actId="14100"/>
        <pc:sldMkLst>
          <pc:docMk/>
          <pc:sldMk cId="4018812242" sldId="312"/>
        </pc:sldMkLst>
        <pc:spChg chg="add mod">
          <ac:chgData name="LIDIJA KRIŽANIĆ" userId="7b2824df-0afc-4a40-83ed-f136ace26bc0" providerId="ADAL" clId="{7618E2CE-9FDE-420D-9605-2A91235F8A88}" dt="2021-06-15T17:56:23.022" v="1180" actId="1076"/>
          <ac:spMkLst>
            <pc:docMk/>
            <pc:sldMk cId="4018812242" sldId="312"/>
            <ac:spMk id="2" creationId="{F9C57DAB-5E8C-4060-A0EA-691FD0A69A91}"/>
          </ac:spMkLst>
        </pc:spChg>
        <pc:spChg chg="add mod">
          <ac:chgData name="LIDIJA KRIŽANIĆ" userId="7b2824df-0afc-4a40-83ed-f136ace26bc0" providerId="ADAL" clId="{7618E2CE-9FDE-420D-9605-2A91235F8A88}" dt="2021-06-15T18:00:41.192" v="1317" actId="1076"/>
          <ac:spMkLst>
            <pc:docMk/>
            <pc:sldMk cId="4018812242" sldId="312"/>
            <ac:spMk id="7" creationId="{450D862F-5860-46FE-85DD-192133C4E3FE}"/>
          </ac:spMkLst>
        </pc:spChg>
        <pc:spChg chg="add mod">
          <ac:chgData name="LIDIJA KRIŽANIĆ" userId="7b2824df-0afc-4a40-83ed-f136ace26bc0" providerId="ADAL" clId="{7618E2CE-9FDE-420D-9605-2A91235F8A88}" dt="2021-06-15T18:00:33.562" v="1314" actId="1076"/>
          <ac:spMkLst>
            <pc:docMk/>
            <pc:sldMk cId="4018812242" sldId="312"/>
            <ac:spMk id="8" creationId="{43B0B4BC-6895-4FE6-B45B-5A89A6E410B3}"/>
          </ac:spMkLst>
        </pc:spChg>
        <pc:spChg chg="add mod">
          <ac:chgData name="LIDIJA KRIŽANIĆ" userId="7b2824df-0afc-4a40-83ed-f136ace26bc0" providerId="ADAL" clId="{7618E2CE-9FDE-420D-9605-2A91235F8A88}" dt="2021-06-16T20:28:41.832" v="2856" actId="14100"/>
          <ac:spMkLst>
            <pc:docMk/>
            <pc:sldMk cId="4018812242" sldId="312"/>
            <ac:spMk id="9" creationId="{B4BA473C-1A92-445A-BAEC-554B56778DC2}"/>
          </ac:spMkLst>
        </pc:spChg>
        <pc:spChg chg="add mod">
          <ac:chgData name="LIDIJA KRIŽANIĆ" userId="7b2824df-0afc-4a40-83ed-f136ace26bc0" providerId="ADAL" clId="{7618E2CE-9FDE-420D-9605-2A91235F8A88}" dt="2021-06-15T18:01:16.786" v="1336" actId="1076"/>
          <ac:spMkLst>
            <pc:docMk/>
            <pc:sldMk cId="4018812242" sldId="312"/>
            <ac:spMk id="10" creationId="{D4DE1348-2BD6-49AE-BEAF-6E6B9BDF54D1}"/>
          </ac:spMkLst>
        </pc:spChg>
        <pc:picChg chg="add mod">
          <ac:chgData name="LIDIJA KRIŽANIĆ" userId="7b2824df-0afc-4a40-83ed-f136ace26bc0" providerId="ADAL" clId="{7618E2CE-9FDE-420D-9605-2A91235F8A88}" dt="2021-06-15T18:00:35.816" v="1315" actId="1076"/>
          <ac:picMkLst>
            <pc:docMk/>
            <pc:sldMk cId="4018812242" sldId="312"/>
            <ac:picMk id="4" creationId="{8780FE22-5D41-4949-928D-F3FDBF4C924D}"/>
          </ac:picMkLst>
        </pc:picChg>
        <pc:picChg chg="add mod">
          <ac:chgData name="LIDIJA KRIŽANIĆ" userId="7b2824df-0afc-4a40-83ed-f136ace26bc0" providerId="ADAL" clId="{7618E2CE-9FDE-420D-9605-2A91235F8A88}" dt="2021-06-15T18:00:38.122" v="1316" actId="1076"/>
          <ac:picMkLst>
            <pc:docMk/>
            <pc:sldMk cId="4018812242" sldId="312"/>
            <ac:picMk id="6" creationId="{2B292DBF-1420-41F3-BCA2-ADD3030EDC8A}"/>
          </ac:picMkLst>
        </pc:picChg>
      </pc:sldChg>
      <pc:sldChg chg="addSp delSp modSp new mod addAnim delAnim modAnim">
        <pc:chgData name="LIDIJA KRIŽANIĆ" userId="7b2824df-0afc-4a40-83ed-f136ace26bc0" providerId="ADAL" clId="{7618E2CE-9FDE-420D-9605-2A91235F8A88}" dt="2021-06-15T21:47:43.941" v="2749"/>
        <pc:sldMkLst>
          <pc:docMk/>
          <pc:sldMk cId="1321781732" sldId="313"/>
        </pc:sldMkLst>
        <pc:spChg chg="add mod">
          <ac:chgData name="LIDIJA KRIŽANIĆ" userId="7b2824df-0afc-4a40-83ed-f136ace26bc0" providerId="ADAL" clId="{7618E2CE-9FDE-420D-9605-2A91235F8A88}" dt="2021-06-15T20:29:05.706" v="1878" actId="113"/>
          <ac:spMkLst>
            <pc:docMk/>
            <pc:sldMk cId="1321781732" sldId="313"/>
            <ac:spMk id="2" creationId="{7DEF987A-2CEA-42E2-BE09-B85C53C64743}"/>
          </ac:spMkLst>
        </pc:spChg>
        <pc:spChg chg="add mod">
          <ac:chgData name="LIDIJA KRIŽANIĆ" userId="7b2824df-0afc-4a40-83ed-f136ace26bc0" providerId="ADAL" clId="{7618E2CE-9FDE-420D-9605-2A91235F8A88}" dt="2021-06-15T21:45:44.606" v="2743" actId="1076"/>
          <ac:spMkLst>
            <pc:docMk/>
            <pc:sldMk cId="1321781732" sldId="313"/>
            <ac:spMk id="3" creationId="{9010AAEE-70BD-47E7-B4A0-05B46AE1D753}"/>
          </ac:spMkLst>
        </pc:spChg>
        <pc:spChg chg="add del mod">
          <ac:chgData name="LIDIJA KRIŽANIĆ" userId="7b2824df-0afc-4a40-83ed-f136ace26bc0" providerId="ADAL" clId="{7618E2CE-9FDE-420D-9605-2A91235F8A88}" dt="2021-06-15T20:34:23.480" v="1903" actId="21"/>
          <ac:spMkLst>
            <pc:docMk/>
            <pc:sldMk cId="1321781732" sldId="313"/>
            <ac:spMk id="4" creationId="{74FEB15E-CAD9-425A-96DA-7278CBB711D0}"/>
          </ac:spMkLst>
        </pc:spChg>
        <pc:spChg chg="add mod">
          <ac:chgData name="LIDIJA KRIŽANIĆ" userId="7b2824df-0afc-4a40-83ed-f136ace26bc0" providerId="ADAL" clId="{7618E2CE-9FDE-420D-9605-2A91235F8A88}" dt="2021-06-15T21:45:48.862" v="2745" actId="1076"/>
          <ac:spMkLst>
            <pc:docMk/>
            <pc:sldMk cId="1321781732" sldId="313"/>
            <ac:spMk id="13" creationId="{F2CA72E2-4FC9-4362-A609-4B8AEF03337F}"/>
          </ac:spMkLst>
        </pc:spChg>
        <pc:picChg chg="add del mod">
          <ac:chgData name="LIDIJA KRIŽANIĆ" userId="7b2824df-0afc-4a40-83ed-f136ace26bc0" providerId="ADAL" clId="{7618E2CE-9FDE-420D-9605-2A91235F8A88}" dt="2021-06-15T20:32:53.461" v="1889" actId="21"/>
          <ac:picMkLst>
            <pc:docMk/>
            <pc:sldMk cId="1321781732" sldId="313"/>
            <ac:picMk id="9" creationId="{2753110B-664B-4292-A8B1-CDD14AB941D9}"/>
          </ac:picMkLst>
        </pc:picChg>
        <pc:picChg chg="add mod">
          <ac:chgData name="LIDIJA KRIŽANIĆ" userId="7b2824df-0afc-4a40-83ed-f136ace26bc0" providerId="ADAL" clId="{7618E2CE-9FDE-420D-9605-2A91235F8A88}" dt="2021-06-15T20:32:58.357" v="1891" actId="14100"/>
          <ac:picMkLst>
            <pc:docMk/>
            <pc:sldMk cId="1321781732" sldId="313"/>
            <ac:picMk id="11" creationId="{0CE1C383-9329-4C54-BA6E-D9B672992C7C}"/>
          </ac:picMkLst>
        </pc:picChg>
        <pc:cxnChg chg="add mod">
          <ac:chgData name="LIDIJA KRIŽANIĆ" userId="7b2824df-0afc-4a40-83ed-f136ace26bc0" providerId="ADAL" clId="{7618E2CE-9FDE-420D-9605-2A91235F8A88}" dt="2021-06-15T21:45:46.609" v="2744" actId="1076"/>
          <ac:cxnSpMkLst>
            <pc:docMk/>
            <pc:sldMk cId="1321781732" sldId="313"/>
            <ac:cxnSpMk id="6" creationId="{5FEB81D1-06D6-4344-AC3C-EC3B4B101265}"/>
          </ac:cxnSpMkLst>
        </pc:cxnChg>
      </pc:sldChg>
      <pc:sldChg chg="del">
        <pc:chgData name="LIDIJA KRIŽANIĆ" userId="7b2824df-0afc-4a40-83ed-f136ace26bc0" providerId="ADAL" clId="{7618E2CE-9FDE-420D-9605-2A91235F8A88}" dt="2021-06-15T16:29:23.723" v="14" actId="2696"/>
        <pc:sldMkLst>
          <pc:docMk/>
          <pc:sldMk cId="2837607524" sldId="313"/>
        </pc:sldMkLst>
      </pc:sldChg>
      <pc:sldChg chg="addSp modSp new mod modAnim">
        <pc:chgData name="LIDIJA KRIŽANIĆ" userId="7b2824df-0afc-4a40-83ed-f136ace26bc0" providerId="ADAL" clId="{7618E2CE-9FDE-420D-9605-2A91235F8A88}" dt="2021-06-15T21:49:20.202" v="2757"/>
        <pc:sldMkLst>
          <pc:docMk/>
          <pc:sldMk cId="747474240" sldId="314"/>
        </pc:sldMkLst>
        <pc:spChg chg="add mod">
          <ac:chgData name="LIDIJA KRIŽANIĆ" userId="7b2824df-0afc-4a40-83ed-f136ace26bc0" providerId="ADAL" clId="{7618E2CE-9FDE-420D-9605-2A91235F8A88}" dt="2021-06-15T21:48:52.740" v="2753" actId="20577"/>
          <ac:spMkLst>
            <pc:docMk/>
            <pc:sldMk cId="747474240" sldId="314"/>
            <ac:spMk id="2" creationId="{30D8654B-E8CB-4378-AB29-030453CD72AA}"/>
          </ac:spMkLst>
        </pc:spChg>
        <pc:spChg chg="add mod">
          <ac:chgData name="LIDIJA KRIŽANIĆ" userId="7b2824df-0afc-4a40-83ed-f136ace26bc0" providerId="ADAL" clId="{7618E2CE-9FDE-420D-9605-2A91235F8A88}" dt="2021-06-15T21:11:51.677" v="2124" actId="1076"/>
          <ac:spMkLst>
            <pc:docMk/>
            <pc:sldMk cId="747474240" sldId="314"/>
            <ac:spMk id="5" creationId="{75589AD4-A141-4491-AD5A-DF5436E70753}"/>
          </ac:spMkLst>
        </pc:spChg>
        <pc:picChg chg="add mod">
          <ac:chgData name="LIDIJA KRIŽANIĆ" userId="7b2824df-0afc-4a40-83ed-f136ace26bc0" providerId="ADAL" clId="{7618E2CE-9FDE-420D-9605-2A91235F8A88}" dt="2021-06-15T21:15:11.142" v="2169" actId="1076"/>
          <ac:picMkLst>
            <pc:docMk/>
            <pc:sldMk cId="747474240" sldId="314"/>
            <ac:picMk id="4" creationId="{C4C3C4E5-CCA8-4DF8-9874-0C4D59C130A6}"/>
          </ac:picMkLst>
        </pc:picChg>
        <pc:picChg chg="add mod">
          <ac:chgData name="LIDIJA KRIŽANIĆ" userId="7b2824df-0afc-4a40-83ed-f136ace26bc0" providerId="ADAL" clId="{7618E2CE-9FDE-420D-9605-2A91235F8A88}" dt="2021-06-15T21:15:13.548" v="2170" actId="1076"/>
          <ac:picMkLst>
            <pc:docMk/>
            <pc:sldMk cId="747474240" sldId="314"/>
            <ac:picMk id="7" creationId="{0C75DBC2-DBF2-408A-AB6C-65DE394F0982}"/>
          </ac:picMkLst>
        </pc:picChg>
        <pc:picChg chg="add mod">
          <ac:chgData name="LIDIJA KRIŽANIĆ" userId="7b2824df-0afc-4a40-83ed-f136ace26bc0" providerId="ADAL" clId="{7618E2CE-9FDE-420D-9605-2A91235F8A88}" dt="2021-06-15T21:15:20.736" v="2173" actId="14100"/>
          <ac:picMkLst>
            <pc:docMk/>
            <pc:sldMk cId="747474240" sldId="314"/>
            <ac:picMk id="9" creationId="{BF9B8324-AC47-4F85-8595-CE990D50AD22}"/>
          </ac:picMkLst>
        </pc:picChg>
        <pc:picChg chg="add mod">
          <ac:chgData name="LIDIJA KRIŽANIĆ" userId="7b2824df-0afc-4a40-83ed-f136ace26bc0" providerId="ADAL" clId="{7618E2CE-9FDE-420D-9605-2A91235F8A88}" dt="2021-06-15T21:15:15.052" v="2171" actId="1076"/>
          <ac:picMkLst>
            <pc:docMk/>
            <pc:sldMk cId="747474240" sldId="314"/>
            <ac:picMk id="11" creationId="{965F414B-3401-4BF7-91FF-BD17C0BFE5BF}"/>
          </ac:picMkLst>
        </pc:picChg>
      </pc:sldChg>
      <pc:sldChg chg="del">
        <pc:chgData name="LIDIJA KRIŽANIĆ" userId="7b2824df-0afc-4a40-83ed-f136ace26bc0" providerId="ADAL" clId="{7618E2CE-9FDE-420D-9605-2A91235F8A88}" dt="2021-06-15T16:29:23.723" v="14" actId="2696"/>
        <pc:sldMkLst>
          <pc:docMk/>
          <pc:sldMk cId="2952213039" sldId="314"/>
        </pc:sldMkLst>
      </pc:sldChg>
      <pc:sldChg chg="addSp modSp new mod modAnim">
        <pc:chgData name="LIDIJA KRIŽANIĆ" userId="7b2824df-0afc-4a40-83ed-f136ace26bc0" providerId="ADAL" clId="{7618E2CE-9FDE-420D-9605-2A91235F8A88}" dt="2021-06-15T21:21:48.748" v="2337"/>
        <pc:sldMkLst>
          <pc:docMk/>
          <pc:sldMk cId="1147404682" sldId="315"/>
        </pc:sldMkLst>
        <pc:spChg chg="add mod">
          <ac:chgData name="LIDIJA KRIŽANIĆ" userId="7b2824df-0afc-4a40-83ed-f136ace26bc0" providerId="ADAL" clId="{7618E2CE-9FDE-420D-9605-2A91235F8A88}" dt="2021-06-15T21:19:19.918" v="2256" actId="1076"/>
          <ac:spMkLst>
            <pc:docMk/>
            <pc:sldMk cId="1147404682" sldId="315"/>
            <ac:spMk id="5" creationId="{009A7A7E-DCC5-4C8E-A65D-85321C1EEC3A}"/>
          </ac:spMkLst>
        </pc:spChg>
        <pc:spChg chg="add mod">
          <ac:chgData name="LIDIJA KRIŽANIĆ" userId="7b2824df-0afc-4a40-83ed-f136ace26bc0" providerId="ADAL" clId="{7618E2CE-9FDE-420D-9605-2A91235F8A88}" dt="2021-06-15T21:19:32.114" v="2259" actId="1076"/>
          <ac:spMkLst>
            <pc:docMk/>
            <pc:sldMk cId="1147404682" sldId="315"/>
            <ac:spMk id="8" creationId="{00ABF9F8-FFB6-4840-ABFF-AB1735813BBC}"/>
          </ac:spMkLst>
        </pc:spChg>
        <pc:spChg chg="add mod">
          <ac:chgData name="LIDIJA KRIŽANIĆ" userId="7b2824df-0afc-4a40-83ed-f136ace26bc0" providerId="ADAL" clId="{7618E2CE-9FDE-420D-9605-2A91235F8A88}" dt="2021-06-15T21:21:08.684" v="2329" actId="1076"/>
          <ac:spMkLst>
            <pc:docMk/>
            <pc:sldMk cId="1147404682" sldId="315"/>
            <ac:spMk id="11" creationId="{D0E7F7BC-82D1-4F73-9A41-6EBC5D3A35F5}"/>
          </ac:spMkLst>
        </pc:spChg>
        <pc:picChg chg="add mod">
          <ac:chgData name="LIDIJA KRIŽANIĆ" userId="7b2824df-0afc-4a40-83ed-f136ace26bc0" providerId="ADAL" clId="{7618E2CE-9FDE-420D-9605-2A91235F8A88}" dt="2021-06-15T21:19:16.225" v="2255" actId="1076"/>
          <ac:picMkLst>
            <pc:docMk/>
            <pc:sldMk cId="1147404682" sldId="315"/>
            <ac:picMk id="3" creationId="{6E63D305-F458-40A6-B666-E4F143E67ED0}"/>
          </ac:picMkLst>
        </pc:picChg>
        <pc:picChg chg="add mod">
          <ac:chgData name="LIDIJA KRIŽANIĆ" userId="7b2824df-0afc-4a40-83ed-f136ace26bc0" providerId="ADAL" clId="{7618E2CE-9FDE-420D-9605-2A91235F8A88}" dt="2021-06-15T21:19:25.965" v="2258" actId="14100"/>
          <ac:picMkLst>
            <pc:docMk/>
            <pc:sldMk cId="1147404682" sldId="315"/>
            <ac:picMk id="7" creationId="{FED6D3FC-3E07-4893-9493-FE810A8CDC8C}"/>
          </ac:picMkLst>
        </pc:picChg>
        <pc:picChg chg="add mod">
          <ac:chgData name="LIDIJA KRIŽANIĆ" userId="7b2824df-0afc-4a40-83ed-f136ace26bc0" providerId="ADAL" clId="{7618E2CE-9FDE-420D-9605-2A91235F8A88}" dt="2021-06-15T21:20:38.514" v="2322" actId="1076"/>
          <ac:picMkLst>
            <pc:docMk/>
            <pc:sldMk cId="1147404682" sldId="315"/>
            <ac:picMk id="10" creationId="{C09E669D-3CFD-47C0-B06A-18FA96329673}"/>
          </ac:picMkLst>
        </pc:picChg>
        <pc:picChg chg="add mod">
          <ac:chgData name="LIDIJA KRIŽANIĆ" userId="7b2824df-0afc-4a40-83ed-f136ace26bc0" providerId="ADAL" clId="{7618E2CE-9FDE-420D-9605-2A91235F8A88}" dt="2021-06-15T21:20:36.346" v="2321" actId="1076"/>
          <ac:picMkLst>
            <pc:docMk/>
            <pc:sldMk cId="1147404682" sldId="315"/>
            <ac:picMk id="13" creationId="{0194BA5A-1C17-4E1B-8CDE-286117B591DA}"/>
          </ac:picMkLst>
        </pc:picChg>
      </pc:sldChg>
      <pc:sldChg chg="del">
        <pc:chgData name="LIDIJA KRIŽANIĆ" userId="7b2824df-0afc-4a40-83ed-f136ace26bc0" providerId="ADAL" clId="{7618E2CE-9FDE-420D-9605-2A91235F8A88}" dt="2021-06-15T16:29:23.723" v="14" actId="2696"/>
        <pc:sldMkLst>
          <pc:docMk/>
          <pc:sldMk cId="1167455684" sldId="315"/>
        </pc:sldMkLst>
      </pc:sldChg>
      <pc:sldChg chg="del">
        <pc:chgData name="LIDIJA KRIŽANIĆ" userId="7b2824df-0afc-4a40-83ed-f136ace26bc0" providerId="ADAL" clId="{7618E2CE-9FDE-420D-9605-2A91235F8A88}" dt="2021-06-15T16:29:23.723" v="14" actId="2696"/>
        <pc:sldMkLst>
          <pc:docMk/>
          <pc:sldMk cId="1603854975" sldId="316"/>
        </pc:sldMkLst>
      </pc:sldChg>
      <pc:sldChg chg="addSp modSp new mod modAnim">
        <pc:chgData name="LIDIJA KRIŽANIĆ" userId="7b2824df-0afc-4a40-83ed-f136ace26bc0" providerId="ADAL" clId="{7618E2CE-9FDE-420D-9605-2A91235F8A88}" dt="2021-06-15T21:23:14.871" v="2376" actId="1076"/>
        <pc:sldMkLst>
          <pc:docMk/>
          <pc:sldMk cId="3302594612" sldId="316"/>
        </pc:sldMkLst>
        <pc:spChg chg="add mod">
          <ac:chgData name="LIDIJA KRIŽANIĆ" userId="7b2824df-0afc-4a40-83ed-f136ace26bc0" providerId="ADAL" clId="{7618E2CE-9FDE-420D-9605-2A91235F8A88}" dt="2021-06-15T21:23:13.668" v="2375" actId="1076"/>
          <ac:spMkLst>
            <pc:docMk/>
            <pc:sldMk cId="3302594612" sldId="316"/>
            <ac:spMk id="4" creationId="{AC9BB2BE-31B8-4C94-AD44-0287348FE144}"/>
          </ac:spMkLst>
        </pc:spChg>
        <pc:picChg chg="add mod">
          <ac:chgData name="LIDIJA KRIŽANIĆ" userId="7b2824df-0afc-4a40-83ed-f136ace26bc0" providerId="ADAL" clId="{7618E2CE-9FDE-420D-9605-2A91235F8A88}" dt="2021-06-15T21:23:14.871" v="2376" actId="1076"/>
          <ac:picMkLst>
            <pc:docMk/>
            <pc:sldMk cId="3302594612" sldId="316"/>
            <ac:picMk id="3" creationId="{C657636A-AADC-4CC5-904C-58C253F694F8}"/>
          </ac:picMkLst>
        </pc:picChg>
      </pc:sldChg>
      <pc:sldChg chg="addSp delSp modSp new mod modAnim">
        <pc:chgData name="LIDIJA KRIŽANIĆ" userId="7b2824df-0afc-4a40-83ed-f136ace26bc0" providerId="ADAL" clId="{7618E2CE-9FDE-420D-9605-2A91235F8A88}" dt="2021-06-15T21:33:16.154" v="2585" actId="1076"/>
        <pc:sldMkLst>
          <pc:docMk/>
          <pc:sldMk cId="1421430659" sldId="317"/>
        </pc:sldMkLst>
        <pc:spChg chg="add mod">
          <ac:chgData name="LIDIJA KRIŽANIĆ" userId="7b2824df-0afc-4a40-83ed-f136ace26bc0" providerId="ADAL" clId="{7618E2CE-9FDE-420D-9605-2A91235F8A88}" dt="2021-06-15T21:33:16.154" v="2585" actId="1076"/>
          <ac:spMkLst>
            <pc:docMk/>
            <pc:sldMk cId="1421430659" sldId="317"/>
            <ac:spMk id="5" creationId="{91C0F49F-F221-4516-8B02-96C1AF57F299}"/>
          </ac:spMkLst>
        </pc:spChg>
        <pc:picChg chg="add mod">
          <ac:chgData name="LIDIJA KRIŽANIĆ" userId="7b2824df-0afc-4a40-83ed-f136ace26bc0" providerId="ADAL" clId="{7618E2CE-9FDE-420D-9605-2A91235F8A88}" dt="2021-06-15T21:29:40.556" v="2442" actId="1076"/>
          <ac:picMkLst>
            <pc:docMk/>
            <pc:sldMk cId="1421430659" sldId="317"/>
            <ac:picMk id="3" creationId="{40872812-5188-43D7-9F87-7B6BA48AFC40}"/>
          </ac:picMkLst>
        </pc:picChg>
        <pc:picChg chg="add del mod">
          <ac:chgData name="LIDIJA KRIŽANIĆ" userId="7b2824df-0afc-4a40-83ed-f136ace26bc0" providerId="ADAL" clId="{7618E2CE-9FDE-420D-9605-2A91235F8A88}" dt="2021-06-15T21:27:55.453" v="2439" actId="21"/>
          <ac:picMkLst>
            <pc:docMk/>
            <pc:sldMk cId="1421430659" sldId="317"/>
            <ac:picMk id="1026" creationId="{D69B4D40-767C-47CF-879C-F77472401E08}"/>
          </ac:picMkLst>
        </pc:picChg>
      </pc:sldChg>
      <pc:sldChg chg="addSp modSp new mod ord modAnim">
        <pc:chgData name="LIDIJA KRIŽANIĆ" userId="7b2824df-0afc-4a40-83ed-f136ace26bc0" providerId="ADAL" clId="{7618E2CE-9FDE-420D-9605-2A91235F8A88}" dt="2021-06-15T21:50:05.314" v="2763"/>
        <pc:sldMkLst>
          <pc:docMk/>
          <pc:sldMk cId="2704511191" sldId="318"/>
        </pc:sldMkLst>
        <pc:spChg chg="add mod">
          <ac:chgData name="LIDIJA KRIŽANIĆ" userId="7b2824df-0afc-4a40-83ed-f136ace26bc0" providerId="ADAL" clId="{7618E2CE-9FDE-420D-9605-2A91235F8A88}" dt="2021-06-15T21:27:07.577" v="2410" actId="207"/>
          <ac:spMkLst>
            <pc:docMk/>
            <pc:sldMk cId="2704511191" sldId="318"/>
            <ac:spMk id="3" creationId="{796C8FC4-AC83-486E-B460-967F8E9E2C7E}"/>
          </ac:spMkLst>
        </pc:spChg>
        <pc:spChg chg="add mod">
          <ac:chgData name="LIDIJA KRIŽANIĆ" userId="7b2824df-0afc-4a40-83ed-f136ace26bc0" providerId="ADAL" clId="{7618E2CE-9FDE-420D-9605-2A91235F8A88}" dt="2021-06-15T21:27:31.671" v="2437" actId="14100"/>
          <ac:spMkLst>
            <pc:docMk/>
            <pc:sldMk cId="2704511191" sldId="318"/>
            <ac:spMk id="4" creationId="{4EE4C9E5-E58A-483C-9EE7-914F6F1AB0FE}"/>
          </ac:spMkLst>
        </pc:spChg>
        <pc:picChg chg="add mod">
          <ac:chgData name="LIDIJA KRIŽANIĆ" userId="7b2824df-0afc-4a40-83ed-f136ace26bc0" providerId="ADAL" clId="{7618E2CE-9FDE-420D-9605-2A91235F8A88}" dt="2021-06-15T21:27:40.050" v="2438" actId="1076"/>
          <ac:picMkLst>
            <pc:docMk/>
            <pc:sldMk cId="2704511191" sldId="318"/>
            <ac:picMk id="2050" creationId="{10533E90-1C6A-4CBE-B36F-84711A60B949}"/>
          </ac:picMkLst>
        </pc:picChg>
      </pc:sldChg>
      <pc:sldChg chg="addSp modSp new mod ord modAnim">
        <pc:chgData name="LIDIJA KRIŽANIĆ" userId="7b2824df-0afc-4a40-83ed-f136ace26bc0" providerId="ADAL" clId="{7618E2CE-9FDE-420D-9605-2A91235F8A88}" dt="2021-06-15T21:45:14.708" v="2739"/>
        <pc:sldMkLst>
          <pc:docMk/>
          <pc:sldMk cId="2502445900" sldId="319"/>
        </pc:sldMkLst>
        <pc:spChg chg="add mod">
          <ac:chgData name="LIDIJA KRIŽANIĆ" userId="7b2824df-0afc-4a40-83ed-f136ace26bc0" providerId="ADAL" clId="{7618E2CE-9FDE-420D-9605-2A91235F8A88}" dt="2021-06-15T21:39:56.117" v="2654" actId="14100"/>
          <ac:spMkLst>
            <pc:docMk/>
            <pc:sldMk cId="2502445900" sldId="319"/>
            <ac:spMk id="4" creationId="{586F3F63-04FF-4B49-9AAF-AA0DE3616FF2}"/>
          </ac:spMkLst>
        </pc:spChg>
        <pc:spChg chg="add mod">
          <ac:chgData name="LIDIJA KRIŽANIĆ" userId="7b2824df-0afc-4a40-83ed-f136ace26bc0" providerId="ADAL" clId="{7618E2CE-9FDE-420D-9605-2A91235F8A88}" dt="2021-06-15T21:40:17.729" v="2668" actId="1076"/>
          <ac:spMkLst>
            <pc:docMk/>
            <pc:sldMk cId="2502445900" sldId="319"/>
            <ac:spMk id="5" creationId="{7EBF7E2D-DC63-44CB-862A-51C6DF3B21A5}"/>
          </ac:spMkLst>
        </pc:spChg>
        <pc:spChg chg="add mod">
          <ac:chgData name="LIDIJA KRIŽANIĆ" userId="7b2824df-0afc-4a40-83ed-f136ace26bc0" providerId="ADAL" clId="{7618E2CE-9FDE-420D-9605-2A91235F8A88}" dt="2021-06-15T21:41:36.552" v="2680" actId="2085"/>
          <ac:spMkLst>
            <pc:docMk/>
            <pc:sldMk cId="2502445900" sldId="319"/>
            <ac:spMk id="6" creationId="{E361147A-2391-4021-BCC2-15FFB41716AF}"/>
          </ac:spMkLst>
        </pc:spChg>
        <pc:spChg chg="add mod">
          <ac:chgData name="LIDIJA KRIŽANIĆ" userId="7b2824df-0afc-4a40-83ed-f136ace26bc0" providerId="ADAL" clId="{7618E2CE-9FDE-420D-9605-2A91235F8A88}" dt="2021-06-15T21:41:53.713" v="2684" actId="14100"/>
          <ac:spMkLst>
            <pc:docMk/>
            <pc:sldMk cId="2502445900" sldId="319"/>
            <ac:spMk id="7" creationId="{870B779C-06FB-4AA7-9BEB-F426B7C4FEE3}"/>
          </ac:spMkLst>
        </pc:spChg>
        <pc:spChg chg="add mod">
          <ac:chgData name="LIDIJA KRIŽANIĆ" userId="7b2824df-0afc-4a40-83ed-f136ace26bc0" providerId="ADAL" clId="{7618E2CE-9FDE-420D-9605-2A91235F8A88}" dt="2021-06-15T21:42:05.976" v="2687" actId="14100"/>
          <ac:spMkLst>
            <pc:docMk/>
            <pc:sldMk cId="2502445900" sldId="319"/>
            <ac:spMk id="8" creationId="{EB87F1DC-C7A3-4D9B-B30E-24228D442630}"/>
          </ac:spMkLst>
        </pc:spChg>
        <pc:spChg chg="add mod">
          <ac:chgData name="LIDIJA KRIŽANIĆ" userId="7b2824df-0afc-4a40-83ed-f136ace26bc0" providerId="ADAL" clId="{7618E2CE-9FDE-420D-9605-2A91235F8A88}" dt="2021-06-15T21:42:15.945" v="2690" actId="14100"/>
          <ac:spMkLst>
            <pc:docMk/>
            <pc:sldMk cId="2502445900" sldId="319"/>
            <ac:spMk id="9" creationId="{A86991D5-D81D-4F9C-8B51-1E9A2466AF2A}"/>
          </ac:spMkLst>
        </pc:spChg>
        <pc:spChg chg="add mod">
          <ac:chgData name="LIDIJA KRIŽANIĆ" userId="7b2824df-0afc-4a40-83ed-f136ace26bc0" providerId="ADAL" clId="{7618E2CE-9FDE-420D-9605-2A91235F8A88}" dt="2021-06-15T21:42:25.405" v="2694" actId="1076"/>
          <ac:spMkLst>
            <pc:docMk/>
            <pc:sldMk cId="2502445900" sldId="319"/>
            <ac:spMk id="10" creationId="{DF9FC193-0FAA-4C1B-A7BC-609AA355E8CB}"/>
          </ac:spMkLst>
        </pc:spChg>
        <pc:picChg chg="add mod">
          <ac:chgData name="LIDIJA KRIŽANIĆ" userId="7b2824df-0afc-4a40-83ed-f136ace26bc0" providerId="ADAL" clId="{7618E2CE-9FDE-420D-9605-2A91235F8A88}" dt="2021-06-15T21:40:05.561" v="2657" actId="1076"/>
          <ac:picMkLst>
            <pc:docMk/>
            <pc:sldMk cId="2502445900" sldId="319"/>
            <ac:picMk id="3" creationId="{7FAE0676-F66D-42EF-B8CE-C8B660A0B6FE}"/>
          </ac:picMkLst>
        </pc:picChg>
      </pc:sldChg>
      <pc:sldChg chg="new del">
        <pc:chgData name="LIDIJA KRIŽANIĆ" userId="7b2824df-0afc-4a40-83ed-f136ace26bc0" providerId="ADAL" clId="{7618E2CE-9FDE-420D-9605-2A91235F8A88}" dt="2021-06-15T21:45:22.327" v="2740" actId="2696"/>
        <pc:sldMkLst>
          <pc:docMk/>
          <pc:sldMk cId="1554546974" sldId="320"/>
        </pc:sldMkLst>
      </pc:sldChg>
      <pc:sldChg chg="addSp modSp new mod modAnim">
        <pc:chgData name="LIDIJA KRIŽANIĆ" userId="7b2824df-0afc-4a40-83ed-f136ace26bc0" providerId="ADAL" clId="{7618E2CE-9FDE-420D-9605-2A91235F8A88}" dt="2021-06-28T08:08:10.311" v="2858" actId="1440"/>
        <pc:sldMkLst>
          <pc:docMk/>
          <pc:sldMk cId="2554674072" sldId="320"/>
        </pc:sldMkLst>
        <pc:spChg chg="add mod">
          <ac:chgData name="LIDIJA KRIŽANIĆ" userId="7b2824df-0afc-4a40-83ed-f136ace26bc0" providerId="ADAL" clId="{7618E2CE-9FDE-420D-9605-2A91235F8A88}" dt="2021-06-15T21:55:20.380" v="2852" actId="1076"/>
          <ac:spMkLst>
            <pc:docMk/>
            <pc:sldMk cId="2554674072" sldId="320"/>
            <ac:spMk id="4" creationId="{96C47628-4625-4625-8A9B-99301CFF993E}"/>
          </ac:spMkLst>
        </pc:spChg>
        <pc:picChg chg="add mod">
          <ac:chgData name="LIDIJA KRIŽANIĆ" userId="7b2824df-0afc-4a40-83ed-f136ace26bc0" providerId="ADAL" clId="{7618E2CE-9FDE-420D-9605-2A91235F8A88}" dt="2021-06-28T08:08:10.311" v="2858" actId="1440"/>
          <ac:picMkLst>
            <pc:docMk/>
            <pc:sldMk cId="2554674072" sldId="320"/>
            <ac:picMk id="3" creationId="{84DAF077-91E5-44A8-B164-F81B71F3D257}"/>
          </ac:picMkLst>
        </pc:picChg>
      </pc:sldChg>
      <pc:sldChg chg="add del">
        <pc:chgData name="LIDIJA KRIŽANIĆ" userId="7b2824df-0afc-4a40-83ed-f136ace26bc0" providerId="ADAL" clId="{7618E2CE-9FDE-420D-9605-2A91235F8A88}" dt="2021-06-15T21:47:17.788" v="2746" actId="2696"/>
        <pc:sldMkLst>
          <pc:docMk/>
          <pc:sldMk cId="1150143728" sldId="321"/>
        </pc:sldMkLst>
      </pc:sldChg>
    </pc:docChg>
  </pc:docChgLst>
  <pc:docChgLst>
    <pc:chgData name="LIDIJA KRIŽANIĆ" userId="7b2824df-0afc-4a40-83ed-f136ace26bc0" providerId="ADAL" clId="{F8269F81-CE3F-490B-B43C-C566222E8C7A}"/>
    <pc:docChg chg="custSel addSld delSld modSld">
      <pc:chgData name="LIDIJA KRIŽANIĆ" userId="7b2824df-0afc-4a40-83ed-f136ace26bc0" providerId="ADAL" clId="{F8269F81-CE3F-490B-B43C-C566222E8C7A}" dt="2021-09-20T13:05:43.715" v="283"/>
      <pc:docMkLst>
        <pc:docMk/>
      </pc:docMkLst>
      <pc:sldChg chg="addSp delSp modSp mod">
        <pc:chgData name="LIDIJA KRIŽANIĆ" userId="7b2824df-0afc-4a40-83ed-f136ace26bc0" providerId="ADAL" clId="{F8269F81-CE3F-490B-B43C-C566222E8C7A}" dt="2021-09-20T12:43:35.243" v="65" actId="1076"/>
        <pc:sldMkLst>
          <pc:docMk/>
          <pc:sldMk cId="2020239216" sldId="257"/>
        </pc:sldMkLst>
        <pc:spChg chg="add mod">
          <ac:chgData name="LIDIJA KRIŽANIĆ" userId="7b2824df-0afc-4a40-83ed-f136ace26bc0" providerId="ADAL" clId="{F8269F81-CE3F-490B-B43C-C566222E8C7A}" dt="2021-09-20T12:40:41.769" v="30" actId="164"/>
          <ac:spMkLst>
            <pc:docMk/>
            <pc:sldMk cId="2020239216" sldId="257"/>
            <ac:spMk id="9" creationId="{601A2FAA-0EDC-485E-A77F-667757A99A1A}"/>
          </ac:spMkLst>
        </pc:spChg>
        <pc:grpChg chg="add del mod">
          <ac:chgData name="LIDIJA KRIŽANIĆ" userId="7b2824df-0afc-4a40-83ed-f136ace26bc0" providerId="ADAL" clId="{F8269F81-CE3F-490B-B43C-C566222E8C7A}" dt="2021-09-20T12:40:59.535" v="31" actId="21"/>
          <ac:grpSpMkLst>
            <pc:docMk/>
            <pc:sldMk cId="2020239216" sldId="257"/>
            <ac:grpSpMk id="10" creationId="{A6D3A9B1-E2AD-4146-9F1E-B9B566A76D9E}"/>
          </ac:grpSpMkLst>
        </pc:grpChg>
        <pc:grpChg chg="add del mod">
          <ac:chgData name="LIDIJA KRIŽANIĆ" userId="7b2824df-0afc-4a40-83ed-f136ace26bc0" providerId="ADAL" clId="{F8269F81-CE3F-490B-B43C-C566222E8C7A}" dt="2021-09-20T12:43:24.417" v="62" actId="21"/>
          <ac:grpSpMkLst>
            <pc:docMk/>
            <pc:sldMk cId="2020239216" sldId="257"/>
            <ac:grpSpMk id="13" creationId="{6DE5C276-E0E0-4B88-8D46-60F2855D6641}"/>
          </ac:grpSpMkLst>
        </pc:grpChg>
        <pc:picChg chg="del">
          <ac:chgData name="LIDIJA KRIŽANIĆ" userId="7b2824df-0afc-4a40-83ed-f136ace26bc0" providerId="ADAL" clId="{F8269F81-CE3F-490B-B43C-C566222E8C7A}" dt="2021-09-20T12:38:23.895" v="0" actId="21"/>
          <ac:picMkLst>
            <pc:docMk/>
            <pc:sldMk cId="2020239216" sldId="257"/>
            <ac:picMk id="2" creationId="{00000000-0000-0000-0000-000000000000}"/>
          </ac:picMkLst>
        </pc:picChg>
        <pc:picChg chg="del">
          <ac:chgData name="LIDIJA KRIŽANIĆ" userId="7b2824df-0afc-4a40-83ed-f136ace26bc0" providerId="ADAL" clId="{F8269F81-CE3F-490B-B43C-C566222E8C7A}" dt="2021-09-20T12:38:25.920" v="1" actId="21"/>
          <ac:picMkLst>
            <pc:docMk/>
            <pc:sldMk cId="2020239216" sldId="257"/>
            <ac:picMk id="5" creationId="{00000000-0000-0000-0000-000000000000}"/>
          </ac:picMkLst>
        </pc:picChg>
        <pc:picChg chg="add mod">
          <ac:chgData name="LIDIJA KRIŽANIĆ" userId="7b2824df-0afc-4a40-83ed-f136ace26bc0" providerId="ADAL" clId="{F8269F81-CE3F-490B-B43C-C566222E8C7A}" dt="2021-09-20T12:40:41.769" v="30" actId="164"/>
          <ac:picMkLst>
            <pc:docMk/>
            <pc:sldMk cId="2020239216" sldId="257"/>
            <ac:picMk id="6" creationId="{044C67E8-45EF-4575-BFAF-A0ECEA860495}"/>
          </ac:picMkLst>
        </pc:picChg>
        <pc:picChg chg="add mod">
          <ac:chgData name="LIDIJA KRIŽANIĆ" userId="7b2824df-0afc-4a40-83ed-f136ace26bc0" providerId="ADAL" clId="{F8269F81-CE3F-490B-B43C-C566222E8C7A}" dt="2021-09-20T12:43:08.989" v="61" actId="164"/>
          <ac:picMkLst>
            <pc:docMk/>
            <pc:sldMk cId="2020239216" sldId="257"/>
            <ac:picMk id="8" creationId="{AB53C5A4-243E-44BE-8EE6-339E6F5458C3}"/>
          </ac:picMkLst>
        </pc:picChg>
        <pc:picChg chg="add mod">
          <ac:chgData name="LIDIJA KRIŽANIĆ" userId="7b2824df-0afc-4a40-83ed-f136ace26bc0" providerId="ADAL" clId="{F8269F81-CE3F-490B-B43C-C566222E8C7A}" dt="2021-09-20T12:43:08.989" v="61" actId="164"/>
          <ac:picMkLst>
            <pc:docMk/>
            <pc:sldMk cId="2020239216" sldId="257"/>
            <ac:picMk id="12" creationId="{7D6DFCFF-430A-429C-B4E0-24275BC0F0A5}"/>
          </ac:picMkLst>
        </pc:picChg>
        <pc:picChg chg="add mod">
          <ac:chgData name="LIDIJA KRIŽANIĆ" userId="7b2824df-0afc-4a40-83ed-f136ace26bc0" providerId="ADAL" clId="{F8269F81-CE3F-490B-B43C-C566222E8C7A}" dt="2021-09-20T12:43:35.243" v="65" actId="1076"/>
          <ac:picMkLst>
            <pc:docMk/>
            <pc:sldMk cId="2020239216" sldId="257"/>
            <ac:picMk id="15" creationId="{33FF5E87-C8CD-4B23-AFEE-B93D89002846}"/>
          </ac:picMkLst>
        </pc:picChg>
        <pc:picChg chg="add del mod">
          <ac:chgData name="LIDIJA KRIŽANIĆ" userId="7b2824df-0afc-4a40-83ed-f136ace26bc0" providerId="ADAL" clId="{F8269F81-CE3F-490B-B43C-C566222E8C7A}" dt="2021-09-20T12:42:24.763" v="51" actId="21"/>
          <ac:picMkLst>
            <pc:docMk/>
            <pc:sldMk cId="2020239216" sldId="257"/>
            <ac:picMk id="1026" creationId="{C8449449-B34C-45A7-9799-6960155E82C3}"/>
          </ac:picMkLst>
        </pc:picChg>
        <pc:picChg chg="add del mod">
          <ac:chgData name="LIDIJA KRIŽANIĆ" userId="7b2824df-0afc-4a40-83ed-f136ace26bc0" providerId="ADAL" clId="{F8269F81-CE3F-490B-B43C-C566222E8C7A}" dt="2021-09-20T12:42:50.498" v="54" actId="21"/>
          <ac:picMkLst>
            <pc:docMk/>
            <pc:sldMk cId="2020239216" sldId="257"/>
            <ac:picMk id="1028" creationId="{229F5C50-FDEF-4EB9-9D8F-D1D0A4F0EE08}"/>
          </ac:picMkLst>
        </pc:picChg>
        <pc:picChg chg="add mod">
          <ac:chgData name="LIDIJA KRIŽANIĆ" userId="7b2824df-0afc-4a40-83ed-f136ace26bc0" providerId="ADAL" clId="{F8269F81-CE3F-490B-B43C-C566222E8C7A}" dt="2021-09-20T12:43:08.989" v="61" actId="164"/>
          <ac:picMkLst>
            <pc:docMk/>
            <pc:sldMk cId="2020239216" sldId="257"/>
            <ac:picMk id="1030" creationId="{FB15E49C-F5C4-45BF-B17F-4FB50A902005}"/>
          </ac:picMkLst>
        </pc:picChg>
      </pc:sldChg>
      <pc:sldChg chg="addSp delSp modSp mod modAnim">
        <pc:chgData name="LIDIJA KRIŽANIĆ" userId="7b2824df-0afc-4a40-83ed-f136ace26bc0" providerId="ADAL" clId="{F8269F81-CE3F-490B-B43C-C566222E8C7A}" dt="2021-09-20T12:45:03.060" v="84"/>
        <pc:sldMkLst>
          <pc:docMk/>
          <pc:sldMk cId="2908562385" sldId="258"/>
        </pc:sldMkLst>
        <pc:spChg chg="del mod">
          <ac:chgData name="LIDIJA KRIŽANIĆ" userId="7b2824df-0afc-4a40-83ed-f136ace26bc0" providerId="ADAL" clId="{F8269F81-CE3F-490B-B43C-C566222E8C7A}" dt="2021-09-20T12:44:02.400" v="69" actId="21"/>
          <ac:spMkLst>
            <pc:docMk/>
            <pc:sldMk cId="2908562385" sldId="258"/>
            <ac:spMk id="2" creationId="{00000000-0000-0000-0000-000000000000}"/>
          </ac:spMkLst>
        </pc:spChg>
        <pc:spChg chg="add mod">
          <ac:chgData name="LIDIJA KRIŽANIĆ" userId="7b2824df-0afc-4a40-83ed-f136ace26bc0" providerId="ADAL" clId="{F8269F81-CE3F-490B-B43C-C566222E8C7A}" dt="2021-09-20T12:44:28.264" v="79" actId="1076"/>
          <ac:spMkLst>
            <pc:docMk/>
            <pc:sldMk cId="2908562385" sldId="258"/>
            <ac:spMk id="3" creationId="{5693A333-9EE3-43BC-AFA4-0834BB5AE5C2}"/>
          </ac:spMkLst>
        </pc:spChg>
        <pc:spChg chg="add del mod">
          <ac:chgData name="LIDIJA KRIŽANIĆ" userId="7b2824df-0afc-4a40-83ed-f136ace26bc0" providerId="ADAL" clId="{F8269F81-CE3F-490B-B43C-C566222E8C7A}" dt="2021-09-20T12:44:04.960" v="70" actId="21"/>
          <ac:spMkLst>
            <pc:docMk/>
            <pc:sldMk cId="2908562385" sldId="258"/>
            <ac:spMk id="6" creationId="{4D7AFDF8-6186-44E9-9E2A-D326856D43C3}"/>
          </ac:spMkLst>
        </pc:spChg>
        <pc:graphicFrameChg chg="mod">
          <ac:chgData name="LIDIJA KRIŽANIĆ" userId="7b2824df-0afc-4a40-83ed-f136ace26bc0" providerId="ADAL" clId="{F8269F81-CE3F-490B-B43C-C566222E8C7A}" dt="2021-09-20T12:44:32.114" v="80" actId="1076"/>
          <ac:graphicFrameMkLst>
            <pc:docMk/>
            <pc:sldMk cId="2908562385" sldId="258"/>
            <ac:graphicFrameMk id="4" creationId="{00000000-0000-0000-0000-000000000000}"/>
          </ac:graphicFrameMkLst>
        </pc:graphicFrameChg>
      </pc:sldChg>
      <pc:sldChg chg="addSp delSp modSp mod modAnim">
        <pc:chgData name="LIDIJA KRIŽANIĆ" userId="7b2824df-0afc-4a40-83ed-f136ace26bc0" providerId="ADAL" clId="{F8269F81-CE3F-490B-B43C-C566222E8C7A}" dt="2021-09-20T13:00:48.072" v="221" actId="1076"/>
        <pc:sldMkLst>
          <pc:docMk/>
          <pc:sldMk cId="2166789453" sldId="259"/>
        </pc:sldMkLst>
        <pc:spChg chg="del mod">
          <ac:chgData name="LIDIJA KRIŽANIĆ" userId="7b2824df-0afc-4a40-83ed-f136ace26bc0" providerId="ADAL" clId="{F8269F81-CE3F-490B-B43C-C566222E8C7A}" dt="2021-09-20T12:50:28.279" v="181" actId="21"/>
          <ac:spMkLst>
            <pc:docMk/>
            <pc:sldMk cId="2166789453" sldId="259"/>
            <ac:spMk id="2" creationId="{00000000-0000-0000-0000-000000000000}"/>
          </ac:spMkLst>
        </pc:spChg>
        <pc:spChg chg="mod">
          <ac:chgData name="LIDIJA KRIŽANIĆ" userId="7b2824df-0afc-4a40-83ed-f136ace26bc0" providerId="ADAL" clId="{F8269F81-CE3F-490B-B43C-C566222E8C7A}" dt="2021-09-20T12:47:13.856" v="129" actId="1076"/>
          <ac:spMkLst>
            <pc:docMk/>
            <pc:sldMk cId="2166789453" sldId="259"/>
            <ac:spMk id="3" creationId="{00000000-0000-0000-0000-000000000000}"/>
          </ac:spMkLst>
        </pc:spChg>
        <pc:spChg chg="add mod">
          <ac:chgData name="LIDIJA KRIŽANIĆ" userId="7b2824df-0afc-4a40-83ed-f136ace26bc0" providerId="ADAL" clId="{F8269F81-CE3F-490B-B43C-C566222E8C7A}" dt="2021-09-20T12:48:57.391" v="160" actId="1076"/>
          <ac:spMkLst>
            <pc:docMk/>
            <pc:sldMk cId="2166789453" sldId="259"/>
            <ac:spMk id="6" creationId="{481D8926-971C-413A-AA70-1396EB318CDF}"/>
          </ac:spMkLst>
        </pc:spChg>
        <pc:spChg chg="add mod">
          <ac:chgData name="LIDIJA KRIŽANIĆ" userId="7b2824df-0afc-4a40-83ed-f136ace26bc0" providerId="ADAL" clId="{F8269F81-CE3F-490B-B43C-C566222E8C7A}" dt="2021-09-20T12:48:54.277" v="159" actId="1076"/>
          <ac:spMkLst>
            <pc:docMk/>
            <pc:sldMk cId="2166789453" sldId="259"/>
            <ac:spMk id="7" creationId="{6EFD4E3A-1222-49B0-A8CB-6FF52981FDE9}"/>
          </ac:spMkLst>
        </pc:spChg>
        <pc:spChg chg="add mod">
          <ac:chgData name="LIDIJA KRIŽANIĆ" userId="7b2824df-0afc-4a40-83ed-f136ace26bc0" providerId="ADAL" clId="{F8269F81-CE3F-490B-B43C-C566222E8C7A}" dt="2021-09-20T13:00:48.072" v="221" actId="1076"/>
          <ac:spMkLst>
            <pc:docMk/>
            <pc:sldMk cId="2166789453" sldId="259"/>
            <ac:spMk id="8" creationId="{EB20A691-BF3C-41ED-9F7A-416A707D84BE}"/>
          </ac:spMkLst>
        </pc:spChg>
        <pc:spChg chg="add del mod">
          <ac:chgData name="LIDIJA KRIŽANIĆ" userId="7b2824df-0afc-4a40-83ed-f136ace26bc0" providerId="ADAL" clId="{F8269F81-CE3F-490B-B43C-C566222E8C7A}" dt="2021-09-20T12:50:31.797" v="182" actId="21"/>
          <ac:spMkLst>
            <pc:docMk/>
            <pc:sldMk cId="2166789453" sldId="259"/>
            <ac:spMk id="9" creationId="{F7B1892E-B510-4241-80DE-BD47449E1D87}"/>
          </ac:spMkLst>
        </pc:spChg>
        <pc:picChg chg="mod">
          <ac:chgData name="LIDIJA KRIŽANIĆ" userId="7b2824df-0afc-4a40-83ed-f136ace26bc0" providerId="ADAL" clId="{F8269F81-CE3F-490B-B43C-C566222E8C7A}" dt="2021-09-20T12:49:41.917" v="162" actId="1076"/>
          <ac:picMkLst>
            <pc:docMk/>
            <pc:sldMk cId="2166789453" sldId="259"/>
            <ac:picMk id="5" creationId="{00000000-0000-0000-0000-000000000000}"/>
          </ac:picMkLst>
        </pc:picChg>
      </pc:sldChg>
      <pc:sldChg chg="delSp modSp del mod">
        <pc:chgData name="LIDIJA KRIŽANIĆ" userId="7b2824df-0afc-4a40-83ed-f136ace26bc0" providerId="ADAL" clId="{F8269F81-CE3F-490B-B43C-C566222E8C7A}" dt="2021-09-20T13:03:40.230" v="259" actId="2696"/>
        <pc:sldMkLst>
          <pc:docMk/>
          <pc:sldMk cId="2116403898" sldId="260"/>
        </pc:sldMkLst>
        <pc:spChg chg="mod">
          <ac:chgData name="LIDIJA KRIŽANIĆ" userId="7b2824df-0afc-4a40-83ed-f136ace26bc0" providerId="ADAL" clId="{F8269F81-CE3F-490B-B43C-C566222E8C7A}" dt="2021-09-20T12:52:38.071" v="196" actId="21"/>
          <ac:spMkLst>
            <pc:docMk/>
            <pc:sldMk cId="2116403898" sldId="260"/>
            <ac:spMk id="3" creationId="{00000000-0000-0000-0000-000000000000}"/>
          </ac:spMkLst>
        </pc:spChg>
        <pc:picChg chg="del">
          <ac:chgData name="LIDIJA KRIŽANIĆ" userId="7b2824df-0afc-4a40-83ed-f136ace26bc0" providerId="ADAL" clId="{F8269F81-CE3F-490B-B43C-C566222E8C7A}" dt="2021-09-20T13:01:31.671" v="226" actId="21"/>
          <ac:picMkLst>
            <pc:docMk/>
            <pc:sldMk cId="2116403898" sldId="260"/>
            <ac:picMk id="4" creationId="{00000000-0000-0000-0000-000000000000}"/>
          </ac:picMkLst>
        </pc:picChg>
      </pc:sldChg>
      <pc:sldChg chg="delSp modSp del mod">
        <pc:chgData name="LIDIJA KRIŽANIĆ" userId="7b2824df-0afc-4a40-83ed-f136ace26bc0" providerId="ADAL" clId="{F8269F81-CE3F-490B-B43C-C566222E8C7A}" dt="2021-09-20T13:04:52.016" v="274" actId="2696"/>
        <pc:sldMkLst>
          <pc:docMk/>
          <pc:sldMk cId="198305025" sldId="261"/>
        </pc:sldMkLst>
        <pc:spChg chg="mod">
          <ac:chgData name="LIDIJA KRIŽANIĆ" userId="7b2824df-0afc-4a40-83ed-f136ace26bc0" providerId="ADAL" clId="{F8269F81-CE3F-490B-B43C-C566222E8C7A}" dt="2021-09-20T13:04:11.029" v="263" actId="21"/>
          <ac:spMkLst>
            <pc:docMk/>
            <pc:sldMk cId="198305025" sldId="261"/>
            <ac:spMk id="2" creationId="{00000000-0000-0000-0000-000000000000}"/>
          </ac:spMkLst>
        </pc:spChg>
        <pc:spChg chg="mod">
          <ac:chgData name="LIDIJA KRIŽANIĆ" userId="7b2824df-0afc-4a40-83ed-f136ace26bc0" providerId="ADAL" clId="{F8269F81-CE3F-490B-B43C-C566222E8C7A}" dt="2021-09-20T13:04:26.306" v="267" actId="21"/>
          <ac:spMkLst>
            <pc:docMk/>
            <pc:sldMk cId="198305025" sldId="261"/>
            <ac:spMk id="3" creationId="{00000000-0000-0000-0000-000000000000}"/>
          </ac:spMkLst>
        </pc:spChg>
        <pc:picChg chg="del">
          <ac:chgData name="LIDIJA KRIŽANIĆ" userId="7b2824df-0afc-4a40-83ed-f136ace26bc0" providerId="ADAL" clId="{F8269F81-CE3F-490B-B43C-C566222E8C7A}" dt="2021-09-20T13:04:38.134" v="269" actId="21"/>
          <ac:picMkLst>
            <pc:docMk/>
            <pc:sldMk cId="198305025" sldId="261"/>
            <ac:picMk id="4" creationId="{00000000-0000-0000-0000-000000000000}"/>
          </ac:picMkLst>
        </pc:picChg>
        <pc:picChg chg="del">
          <ac:chgData name="LIDIJA KRIŽANIĆ" userId="7b2824df-0afc-4a40-83ed-f136ace26bc0" providerId="ADAL" clId="{F8269F81-CE3F-490B-B43C-C566222E8C7A}" dt="2021-09-20T13:04:38.134" v="269" actId="21"/>
          <ac:picMkLst>
            <pc:docMk/>
            <pc:sldMk cId="198305025" sldId="261"/>
            <ac:picMk id="5" creationId="{00000000-0000-0000-0000-000000000000}"/>
          </ac:picMkLst>
        </pc:picChg>
      </pc:sldChg>
      <pc:sldChg chg="addSp delSp modSp add mod modAnim">
        <pc:chgData name="LIDIJA KRIŽANIĆ" userId="7b2824df-0afc-4a40-83ed-f136ace26bc0" providerId="ADAL" clId="{F8269F81-CE3F-490B-B43C-C566222E8C7A}" dt="2021-09-20T13:03:29.597" v="258" actId="1076"/>
        <pc:sldMkLst>
          <pc:docMk/>
          <pc:sldMk cId="553246879" sldId="262"/>
        </pc:sldMkLst>
        <pc:spChg chg="del mod">
          <ac:chgData name="LIDIJA KRIŽANIĆ" userId="7b2824df-0afc-4a40-83ed-f136ace26bc0" providerId="ADAL" clId="{F8269F81-CE3F-490B-B43C-C566222E8C7A}" dt="2021-09-20T12:51:44.367" v="190" actId="21"/>
          <ac:spMkLst>
            <pc:docMk/>
            <pc:sldMk cId="553246879" sldId="262"/>
            <ac:spMk id="2" creationId="{00000000-0000-0000-0000-000000000000}"/>
          </ac:spMkLst>
        </pc:spChg>
        <pc:spChg chg="mod">
          <ac:chgData name="LIDIJA KRIŽANIĆ" userId="7b2824df-0afc-4a40-83ed-f136ace26bc0" providerId="ADAL" clId="{F8269F81-CE3F-490B-B43C-C566222E8C7A}" dt="2021-09-20T13:02:39.478" v="247" actId="20577"/>
          <ac:spMkLst>
            <pc:docMk/>
            <pc:sldMk cId="553246879" sldId="262"/>
            <ac:spMk id="6" creationId="{481D8926-971C-413A-AA70-1396EB318CDF}"/>
          </ac:spMkLst>
        </pc:spChg>
        <pc:spChg chg="mod">
          <ac:chgData name="LIDIJA KRIŽANIĆ" userId="7b2824df-0afc-4a40-83ed-f136ace26bc0" providerId="ADAL" clId="{F8269F81-CE3F-490B-B43C-C566222E8C7A}" dt="2021-09-20T13:03:27.823" v="257" actId="1076"/>
          <ac:spMkLst>
            <pc:docMk/>
            <pc:sldMk cId="553246879" sldId="262"/>
            <ac:spMk id="7" creationId="{6EFD4E3A-1222-49B0-A8CB-6FF52981FDE9}"/>
          </ac:spMkLst>
        </pc:spChg>
        <pc:spChg chg="add mod">
          <ac:chgData name="LIDIJA KRIŽANIĆ" userId="7b2824df-0afc-4a40-83ed-f136ace26bc0" providerId="ADAL" clId="{F8269F81-CE3F-490B-B43C-C566222E8C7A}" dt="2021-09-20T13:01:56.495" v="235" actId="1076"/>
          <ac:spMkLst>
            <pc:docMk/>
            <pc:sldMk cId="553246879" sldId="262"/>
            <ac:spMk id="8" creationId="{BD6BF173-45C7-48CB-ADE8-FA2054AEF7A1}"/>
          </ac:spMkLst>
        </pc:spChg>
        <pc:spChg chg="add del mod">
          <ac:chgData name="LIDIJA KRIŽANIĆ" userId="7b2824df-0afc-4a40-83ed-f136ace26bc0" providerId="ADAL" clId="{F8269F81-CE3F-490B-B43C-C566222E8C7A}" dt="2021-09-20T12:51:47.915" v="191" actId="21"/>
          <ac:spMkLst>
            <pc:docMk/>
            <pc:sldMk cId="553246879" sldId="262"/>
            <ac:spMk id="9" creationId="{F1862748-D793-47F5-9004-659412125723}"/>
          </ac:spMkLst>
        </pc:spChg>
        <pc:picChg chg="del mod">
          <ac:chgData name="LIDIJA KRIŽANIĆ" userId="7b2824df-0afc-4a40-83ed-f136ace26bc0" providerId="ADAL" clId="{F8269F81-CE3F-490B-B43C-C566222E8C7A}" dt="2021-09-20T13:01:40.149" v="229" actId="21"/>
          <ac:picMkLst>
            <pc:docMk/>
            <pc:sldMk cId="553246879" sldId="262"/>
            <ac:picMk id="5" creationId="{00000000-0000-0000-0000-000000000000}"/>
          </ac:picMkLst>
        </pc:picChg>
        <pc:picChg chg="add mod">
          <ac:chgData name="LIDIJA KRIŽANIĆ" userId="7b2824df-0afc-4a40-83ed-f136ace26bc0" providerId="ADAL" clId="{F8269F81-CE3F-490B-B43C-C566222E8C7A}" dt="2021-09-20T13:03:29.597" v="258" actId="1076"/>
          <ac:picMkLst>
            <pc:docMk/>
            <pc:sldMk cId="553246879" sldId="262"/>
            <ac:picMk id="10" creationId="{63EA5FAA-7FBF-4740-90AB-811058306B49}"/>
          </ac:picMkLst>
        </pc:picChg>
      </pc:sldChg>
      <pc:sldChg chg="new del">
        <pc:chgData name="LIDIJA KRIŽANIĆ" userId="7b2824df-0afc-4a40-83ed-f136ace26bc0" providerId="ADAL" clId="{F8269F81-CE3F-490B-B43C-C566222E8C7A}" dt="2021-09-20T13:04:54.667" v="275" actId="2696"/>
        <pc:sldMkLst>
          <pc:docMk/>
          <pc:sldMk cId="4085245247" sldId="263"/>
        </pc:sldMkLst>
      </pc:sldChg>
      <pc:sldChg chg="addSp modSp new mod modAnim">
        <pc:chgData name="LIDIJA KRIŽANIĆ" userId="7b2824df-0afc-4a40-83ed-f136ace26bc0" providerId="ADAL" clId="{F8269F81-CE3F-490B-B43C-C566222E8C7A}" dt="2021-09-20T13:05:43.715" v="283"/>
        <pc:sldMkLst>
          <pc:docMk/>
          <pc:sldMk cId="2043832558" sldId="264"/>
        </pc:sldMkLst>
        <pc:spChg chg="add mod">
          <ac:chgData name="LIDIJA KRIŽANIĆ" userId="7b2824df-0afc-4a40-83ed-f136ace26bc0" providerId="ADAL" clId="{F8269F81-CE3F-490B-B43C-C566222E8C7A}" dt="2021-09-20T13:05:07.175" v="277" actId="1076"/>
          <ac:spMkLst>
            <pc:docMk/>
            <pc:sldMk cId="2043832558" sldId="264"/>
            <ac:spMk id="2" creationId="{25FB2206-332D-4FF2-BDA3-9534C0115D47}"/>
          </ac:spMkLst>
        </pc:spChg>
        <pc:spChg chg="add mod">
          <ac:chgData name="LIDIJA KRIŽANIĆ" userId="7b2824df-0afc-4a40-83ed-f136ace26bc0" providerId="ADAL" clId="{F8269F81-CE3F-490B-B43C-C566222E8C7A}" dt="2021-09-20T13:05:04.913" v="276" actId="1076"/>
          <ac:spMkLst>
            <pc:docMk/>
            <pc:sldMk cId="2043832558" sldId="264"/>
            <ac:spMk id="3" creationId="{FD813FC0-A48B-4386-8B9B-3EE3F3C64040}"/>
          </ac:spMkLst>
        </pc:spChg>
        <pc:picChg chg="add mod">
          <ac:chgData name="LIDIJA KRIŽANIĆ" userId="7b2824df-0afc-4a40-83ed-f136ace26bc0" providerId="ADAL" clId="{F8269F81-CE3F-490B-B43C-C566222E8C7A}" dt="2021-09-20T13:05:08.172" v="278" actId="1076"/>
          <ac:picMkLst>
            <pc:docMk/>
            <pc:sldMk cId="2043832558" sldId="264"/>
            <ac:picMk id="4" creationId="{869CCEC7-9B12-4CB2-9E71-0BCA05F5FC2E}"/>
          </ac:picMkLst>
        </pc:picChg>
        <pc:picChg chg="add mod">
          <ac:chgData name="LIDIJA KRIŽANIĆ" userId="7b2824df-0afc-4a40-83ed-f136ace26bc0" providerId="ADAL" clId="{F8269F81-CE3F-490B-B43C-C566222E8C7A}" dt="2021-09-20T13:05:09.387" v="279" actId="1076"/>
          <ac:picMkLst>
            <pc:docMk/>
            <pc:sldMk cId="2043832558" sldId="264"/>
            <ac:picMk id="5" creationId="{DF20EA2F-56F5-48AD-8361-AFE05BF2CB14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C1D86E-FF9E-4A89-82CF-87B2CDD61679}" type="datetimeFigureOut">
              <a:rPr lang="hr-HR" smtClean="0"/>
              <a:t>28.2.2022.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8EBA6-D241-4DB5-B3DE-ECF0B179D30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97342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01DD5EA-D90D-4BE6-BD31-FCABBBFCDC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47FBC8D0-7B36-4E5A-989A-52C102DE71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161CC1C2-3DE3-4510-A24E-BDC036AD9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28.2.2022.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6D01F54-AFE2-4644-841C-F83C4EF4C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2FDF7594-25A8-45BD-8E8E-CDEEBA45B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81784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0F83B49-B891-45CB-A863-9C5052C99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19740F0D-36DB-4FEB-A8A5-679A655624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6740C2F-5ECB-4E1B-96D6-36741F9E2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28.2.2022.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B3A609A-91EE-4FA5-881D-9DE5DF4E4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17A3C53-B3F1-41C6-8AC4-18F03A54A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4482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E34C1522-FB7F-4449-94DD-286EADFEAD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D3349792-AB87-4C5D-9B2A-1447F28703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D1739CB-5ABF-4225-93C6-2D799AE2D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28.2.2022.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9861D73-A595-43C8-8E1D-9C6765388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9D1A848-41C2-4921-8291-034FF893B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31724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F713926-C616-41E1-B27F-781CF63C1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E436A53-6EF1-408D-9427-BC9B50D4A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B56B414-DC42-4199-99E4-9454CAAD8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28.2.2022.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DAF50FD-4AFF-4FEB-A281-A6CB7C512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3FBF4F6A-C02A-42C1-B147-6D004374C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557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60F3E48-848E-4A73-A1BF-C84C0CEE9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F1342178-7364-493D-B81B-970C93D1C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7D36F9E-A23F-4981-832F-3C34B4FAB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28.2.2022.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F7178A2-C890-44A7-A1CA-B924A0326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BF0FC93-E852-4774-88D3-9F700EF6A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33506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2232E33-7AA0-4B5B-9C68-BF94BCA67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7D2AE16-3B79-4380-981E-0BC3013DBD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F61709FF-3A4D-4502-82F4-46C2F6C1EF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EEBDE314-2793-4450-8AD1-67CEF483B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28.2.2022.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7E93A833-24D0-4DBE-84F0-BEABBA017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31AA8F62-E874-47FD-B6E9-D80A057EA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23192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7E92C0B-EBBA-4EB4-B0C7-E854F87B2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F8E133F2-D42A-436D-A1C7-5ED789986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B5F37108-FE2B-4B77-8BFE-88CA0CEB1B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4D9236BC-0B39-41B3-8C0E-E25D80D00C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05E2BAB0-7316-4EF1-934F-34B4096C7D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EA4B98FC-D682-44E3-8736-CEB40273F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28.2.2022.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2D03FB98-8067-4989-9CB5-23AE2B821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ED4FAB93-6D89-487E-8F9D-57C568C51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9526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28EFBFD-9879-43B4-BA84-C3FB5DAEA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F4ABA68A-5DB3-4FD4-8754-54C6D5797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28.2.2022.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EE4B85F8-844C-45B4-B41E-525982192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B56491E8-4535-4271-AF78-6F7964DF3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73648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AED8AEA4-9D07-4A19-A03B-756606DC7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28.2.2022.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1E0869E0-E56B-40AB-B3DE-CD045E37D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F5D05C9F-39E8-4938-ABC4-C7B6724A0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25231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90BC90A-E8C0-4CDA-9A31-E36DF7857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54D49DF-2CB0-400A-B0AC-1F64BDB69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A72D0D3F-50F4-43AF-8FA7-CD695303E2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ECF8417D-A308-422D-B3BB-ADF899539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28.2.2022.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E1ACFD00-2795-4760-A44D-AB06D194F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A5C2014D-7E0A-4C62-8196-D09204F2B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70350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37158FD-F2BC-470D-950B-E50FB15C9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53261098-BE72-41E2-98FF-DF4937C866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093962BF-070A-4CCC-8DAD-5A922D67B6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38530AC4-F0D8-44D1-9DC3-F02FC1339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28.2.2022.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EF450A66-E038-4A0E-96BF-29665A58D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37A20D5E-3707-4D2D-AD2D-017AFA1F5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1073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93000" b="8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5F11A59B-F4CF-4168-9ED1-85A5E4C3B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4488CFDB-E3BD-4B5F-9B4A-6D285E07F4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CC5A4DA-0F4B-40F6-B86F-E7DD51A4E2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390AA-6791-4684-8CE9-E312B8DEC532}" type="datetimeFigureOut">
              <a:rPr lang="hr-HR" smtClean="0"/>
              <a:t>28.2.2022.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0398C92F-B895-4D46-9BE1-7966CC4999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92ABD933-FF00-4796-BFFC-3166BA52F8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05506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ordwall.net/hr/resource/18495113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otprintcalculator.org/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pikaiprijatelji.com/kako-izracunati-ekoloski-otisak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215991" y="317632"/>
            <a:ext cx="9144000" cy="1238401"/>
          </a:xfrm>
        </p:spPr>
        <p:txBody>
          <a:bodyPr/>
          <a:lstStyle/>
          <a:p>
            <a:r>
              <a:rPr lang="hr-HR" b="1" dirty="0">
                <a:solidFill>
                  <a:schemeClr val="accent6"/>
                </a:solidFill>
              </a:rPr>
              <a:t>MOJ EKOLOŠKI OTISAK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9342" y="1585394"/>
            <a:ext cx="4783896" cy="47838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20239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37575" y="3874169"/>
            <a:ext cx="76138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3200" u="sng" dirty="0">
                <a:hlinkClick r:id="rId2"/>
              </a:rPr>
              <a:t>https://wordwall.net/hr/resource/18495113</a:t>
            </a:r>
            <a:endParaRPr lang="hr-HR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2772076" y="1434164"/>
            <a:ext cx="55234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3200" dirty="0"/>
              <a:t>Poigraj se ekološkom križaljkom</a:t>
            </a:r>
          </a:p>
        </p:txBody>
      </p:sp>
      <p:sp>
        <p:nvSpPr>
          <p:cNvPr id="4" name="Down Arrow 3"/>
          <p:cNvSpPr/>
          <p:nvPr/>
        </p:nvSpPr>
        <p:spPr>
          <a:xfrm>
            <a:off x="5423102" y="2320223"/>
            <a:ext cx="221381" cy="99140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45550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73616" y="1395663"/>
            <a:ext cx="35544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3600" dirty="0"/>
              <a:t>EKOLOŠKI OTISAK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2352" y="2564010"/>
            <a:ext cx="3317026" cy="3317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502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64530" y="527954"/>
            <a:ext cx="45311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400" b="1" dirty="0"/>
              <a:t>Tablica procjene utjecaja na okoliš</a:t>
            </a:r>
            <a:endParaRPr lang="hr-HR" sz="2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7176810"/>
              </p:ext>
            </p:extLst>
          </p:nvPr>
        </p:nvGraphicFramePr>
        <p:xfrm>
          <a:off x="660400" y="1040678"/>
          <a:ext cx="10495280" cy="55332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95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22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17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AKTIVNOSTI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</a:rPr>
                        <a:t>DA</a:t>
                      </a:r>
                      <a:endParaRPr lang="hr-H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</a:rPr>
                        <a:t>NE</a:t>
                      </a:r>
                      <a:endParaRPr lang="hr-H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PONEKAD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866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28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Odvajam otpad.</a:t>
                      </a:r>
                      <a:endParaRPr lang="hr-HR" sz="28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</a:rPr>
                        <a:t> </a:t>
                      </a:r>
                      <a:endParaRPr lang="hr-H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</a:rPr>
                        <a:t> </a:t>
                      </a:r>
                      <a:endParaRPr lang="hr-H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</a:rPr>
                        <a:t> </a:t>
                      </a:r>
                      <a:endParaRPr lang="hr-H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39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28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Isključujem električne uređaje kad nisu u upotrebi.</a:t>
                      </a:r>
                      <a:endParaRPr lang="hr-HR" sz="28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</a:rPr>
                        <a:t> </a:t>
                      </a:r>
                      <a:endParaRPr lang="hr-H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</a:rPr>
                        <a:t> </a:t>
                      </a:r>
                      <a:endParaRPr lang="hr-H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</a:rPr>
                        <a:t> </a:t>
                      </a:r>
                      <a:endParaRPr lang="hr-H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804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28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Tijekom dana </a:t>
                      </a:r>
                      <a:r>
                        <a:rPr lang="hr-HR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ne palim svjetlo</a:t>
                      </a:r>
                      <a:r>
                        <a:rPr lang="hr-HR" sz="28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. </a:t>
                      </a:r>
                      <a:endParaRPr lang="hr-HR" sz="28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 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</a:rPr>
                        <a:t> </a:t>
                      </a:r>
                      <a:endParaRPr lang="hr-H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</a:rPr>
                        <a:t> </a:t>
                      </a:r>
                      <a:endParaRPr lang="hr-H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39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28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Tijekom noći </a:t>
                      </a:r>
                      <a:r>
                        <a:rPr lang="hr-HR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ne ostavljam upaljeno svjetlo.</a:t>
                      </a:r>
                      <a:endParaRPr lang="hr-HR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 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</a:rPr>
                        <a:t> </a:t>
                      </a:r>
                      <a:endParaRPr lang="hr-H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</a:rPr>
                        <a:t> </a:t>
                      </a:r>
                      <a:endParaRPr lang="hr-H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2991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Više pješačim, koristim bicikl ili javni prijevoz </a:t>
                      </a:r>
                      <a:r>
                        <a:rPr lang="hr-HR" sz="28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nego automobil (kao suvozač).</a:t>
                      </a:r>
                      <a:endParaRPr lang="hr-HR" sz="28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</a:rPr>
                        <a:t> </a:t>
                      </a:r>
                      <a:endParaRPr lang="hr-H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</a:rPr>
                        <a:t> </a:t>
                      </a:r>
                      <a:endParaRPr lang="hr-H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</a:rPr>
                        <a:t> </a:t>
                      </a:r>
                      <a:endParaRPr lang="hr-H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939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Koristim platnene vrećice </a:t>
                      </a:r>
                      <a:r>
                        <a:rPr lang="hr-HR" sz="28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umjesto plastičnih.</a:t>
                      </a:r>
                      <a:endParaRPr lang="hr-HR" sz="28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</a:rPr>
                        <a:t> </a:t>
                      </a:r>
                      <a:endParaRPr lang="hr-H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</a:rPr>
                        <a:t> </a:t>
                      </a:r>
                      <a:endParaRPr lang="hr-H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</a:rPr>
                        <a:t> </a:t>
                      </a:r>
                      <a:endParaRPr lang="hr-H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939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hr-HR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Jedem više domaće i svježe hrane </a:t>
                      </a:r>
                      <a:r>
                        <a:rPr lang="hr-HR" sz="28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nego one prerađene i kupljene.</a:t>
                      </a:r>
                      <a:endParaRPr lang="hr-HR" sz="28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</a:rPr>
                        <a:t> </a:t>
                      </a:r>
                      <a:endParaRPr lang="hr-H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</a:rPr>
                        <a:t> </a:t>
                      </a:r>
                      <a:endParaRPr lang="hr-H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</a:rPr>
                        <a:t> </a:t>
                      </a:r>
                      <a:endParaRPr lang="hr-H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4498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27172" y="559129"/>
            <a:ext cx="774593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dirty="0"/>
              <a:t>Što mislite, kako vaše svakodnevne aktivnosti utječu na okoliš?</a:t>
            </a:r>
          </a:p>
          <a:p>
            <a:endParaRPr lang="hr-HR" sz="3200" dirty="0"/>
          </a:p>
          <a:p>
            <a:r>
              <a:rPr lang="hr-HR" sz="3200" dirty="0"/>
              <a:t>Što radite dobro, a što trebate promijeniti, poboljšati?</a:t>
            </a:r>
          </a:p>
          <a:p>
            <a:endParaRPr lang="hr-HR" sz="3200" dirty="0"/>
          </a:p>
          <a:p>
            <a:r>
              <a:rPr lang="hr-HR" sz="3200" dirty="0"/>
              <a:t>Mislite li da vaš doprinos ima utjecaja na očuvanje okoliša?</a:t>
            </a:r>
          </a:p>
          <a:p>
            <a:endParaRPr lang="hr-HR" sz="3200" dirty="0"/>
          </a:p>
          <a:p>
            <a:r>
              <a:rPr lang="hr-HR" sz="3200" dirty="0"/>
              <a:t>Kako biste mogli doprinijeti većem očuvanju okoliša?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2830" y="1770980"/>
            <a:ext cx="3061764" cy="3085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621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6912" y="943182"/>
            <a:ext cx="933704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3200" b="1" dirty="0"/>
              <a:t>Izračunaj svoj ekološki otisak !</a:t>
            </a:r>
          </a:p>
          <a:p>
            <a:pPr algn="ctr"/>
            <a:endParaRPr lang="hr-HR" sz="3200" b="1" dirty="0"/>
          </a:p>
          <a:p>
            <a:pPr algn="ctr"/>
            <a:r>
              <a:rPr lang="hr-HR" sz="3200" dirty="0"/>
              <a:t>(ako je potrebno pitaj odrasle za pomoć u prijevodu s engleskog jezika)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183710" y="4638955"/>
            <a:ext cx="56325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800" u="sng" dirty="0">
                <a:hlinkClick r:id="rId2"/>
              </a:rPr>
              <a:t>https://www.footprintcalculator.org/</a:t>
            </a:r>
            <a:r>
              <a:rPr lang="hr-HR" sz="2800" dirty="0"/>
              <a:t> </a:t>
            </a:r>
          </a:p>
        </p:txBody>
      </p:sp>
      <p:sp>
        <p:nvSpPr>
          <p:cNvPr id="4" name="Down Arrow 3"/>
          <p:cNvSpPr/>
          <p:nvPr/>
        </p:nvSpPr>
        <p:spPr>
          <a:xfrm>
            <a:off x="5903924" y="3394737"/>
            <a:ext cx="192076" cy="8547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01942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91180" y="4343528"/>
            <a:ext cx="7580858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3200" i="1" dirty="0"/>
              <a:t>Jeste li iznenađeni svojim ekološkim otiskom </a:t>
            </a:r>
          </a:p>
          <a:p>
            <a:r>
              <a:rPr lang="hr-HR" sz="3200" i="1" dirty="0"/>
              <a:t>tj. negativnim utjecajem na okoliš?</a:t>
            </a:r>
          </a:p>
          <a:p>
            <a:endParaRPr lang="hr-HR" sz="3200" dirty="0"/>
          </a:p>
          <a:p>
            <a:r>
              <a:rPr lang="hr-HR" sz="3200" i="1" dirty="0"/>
              <a:t>Kako možete utjecati na njegovo smanjenje?</a:t>
            </a:r>
            <a:endParaRPr lang="hr-HR" sz="32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0359" y="233901"/>
            <a:ext cx="4762500" cy="381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14670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61740" y="5188925"/>
            <a:ext cx="9268519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hr-HR" sz="3600" dirty="0"/>
              <a:t>Smisli </a:t>
            </a:r>
            <a:r>
              <a:rPr lang="hr-HR" sz="3600" b="1" dirty="0"/>
              <a:t>načine</a:t>
            </a:r>
            <a:r>
              <a:rPr lang="hr-HR" sz="3600" dirty="0"/>
              <a:t> kako možeš smanjiti svoj negativni utjecaj na okoliš.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02" t="9889" r="4915" b="9057"/>
          <a:stretch/>
        </p:blipFill>
        <p:spPr>
          <a:xfrm>
            <a:off x="414364" y="111414"/>
            <a:ext cx="4145280" cy="293097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796573" y="545850"/>
            <a:ext cx="5671569" cy="20621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 rtlCol="0">
            <a:spAutoFit/>
          </a:bodyPr>
          <a:lstStyle/>
          <a:p>
            <a:r>
              <a:rPr lang="hr-HR" sz="3200" dirty="0"/>
              <a:t>Na papiru većega formata </a:t>
            </a:r>
            <a:r>
              <a:rPr lang="hr-HR" sz="3200" b="1" dirty="0"/>
              <a:t>opcrtaj</a:t>
            </a:r>
            <a:r>
              <a:rPr lang="hr-HR" sz="3200" dirty="0"/>
              <a:t> svoje stopalo. </a:t>
            </a:r>
          </a:p>
          <a:p>
            <a:r>
              <a:rPr lang="hr-HR" sz="3200" dirty="0"/>
              <a:t>Oboji ga </a:t>
            </a:r>
            <a:r>
              <a:rPr lang="hr-HR" sz="3200" b="1" dirty="0">
                <a:solidFill>
                  <a:srgbClr val="00B050"/>
                </a:solidFill>
              </a:rPr>
              <a:t>zelenom</a:t>
            </a:r>
            <a:r>
              <a:rPr lang="hr-HR" sz="3200" dirty="0"/>
              <a:t> bojom ili u njega </a:t>
            </a:r>
            <a:r>
              <a:rPr lang="hr-HR" sz="3200" b="1" dirty="0"/>
              <a:t>nacrtaj</a:t>
            </a:r>
            <a:r>
              <a:rPr lang="hr-HR" sz="3200" dirty="0"/>
              <a:t> motive prirode.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F50E7CA-6B19-45FE-AEC1-23CDE8293395}"/>
              </a:ext>
            </a:extLst>
          </p:cNvPr>
          <p:cNvSpPr txBox="1"/>
          <p:nvPr/>
        </p:nvSpPr>
        <p:spPr>
          <a:xfrm>
            <a:off x="576831" y="3288612"/>
            <a:ext cx="10040369" cy="15696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 rtlCol="0">
            <a:spAutoFit/>
          </a:bodyPr>
          <a:lstStyle/>
          <a:p>
            <a:r>
              <a:rPr lang="hr-HR" sz="3200" dirty="0"/>
              <a:t>Izvan crteža </a:t>
            </a:r>
            <a:r>
              <a:rPr lang="hr-HR" sz="3200" b="1" dirty="0"/>
              <a:t>upiši</a:t>
            </a:r>
            <a:r>
              <a:rPr lang="hr-HR" sz="3200" dirty="0"/>
              <a:t> načine kako možeš smanjiti svoj negativni utjecaj na okoliš i načine kako možeš povećati pozitivan utjecaj na očuvanje okoliša.</a:t>
            </a:r>
          </a:p>
        </p:txBody>
      </p:sp>
    </p:spTree>
    <p:extLst>
      <p:ext uri="{BB962C8B-B14F-4D97-AF65-F5344CB8AC3E}">
        <p14:creationId xmlns:p14="http://schemas.microsoft.com/office/powerpoint/2010/main" val="3275847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34184" y="981777"/>
            <a:ext cx="51514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3600" b="1" dirty="0">
                <a:solidFill>
                  <a:schemeClr val="accent6"/>
                </a:solidFill>
              </a:rPr>
              <a:t>Za one koji žele znati više!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90533" y="2958966"/>
            <a:ext cx="8638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800" u="sng" dirty="0">
                <a:hlinkClick r:id="rId2"/>
              </a:rPr>
              <a:t>https://pikaiprijatelji.com/kako-izracunati-ekoloski-otisak/</a:t>
            </a: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2669977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3082</TotalTime>
  <Words>262</Words>
  <Application>Microsoft Office PowerPoint</Application>
  <PresentationFormat>Widescreen</PresentationFormat>
  <Paragraphs>58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sustava Office</vt:lpstr>
      <vt:lpstr>MOJ EKOLOŠKI OTISAK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Svjetski dan životinja</dc:title>
  <dc:creator>Lidija Križanić</dc:creator>
  <cp:lastModifiedBy>Lidija Križanić</cp:lastModifiedBy>
  <cp:revision>149</cp:revision>
  <dcterms:created xsi:type="dcterms:W3CDTF">2019-07-31T11:35:24Z</dcterms:created>
  <dcterms:modified xsi:type="dcterms:W3CDTF">2022-02-28T22:51:45Z</dcterms:modified>
</cp:coreProperties>
</file>