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69" r:id="rId3"/>
    <p:sldId id="270" r:id="rId4"/>
    <p:sldId id="271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23.10.2020.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83146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5400" dirty="0" smtClean="0"/>
              <a:t>IZRADIMO JESENKA!</a:t>
            </a:r>
            <a:endParaRPr lang="hr-HR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725" y="2374582"/>
            <a:ext cx="4964790" cy="330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Na što prvo pomisliš kada pročitaš riječ JESEN?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" y="2035905"/>
            <a:ext cx="3200400" cy="14287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378" y="3464655"/>
            <a:ext cx="1802046" cy="19788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5" y="2014109"/>
            <a:ext cx="2190750" cy="20859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59" b="11351"/>
          <a:stretch/>
        </p:blipFill>
        <p:spPr>
          <a:xfrm>
            <a:off x="2422296" y="4429521"/>
            <a:ext cx="1512761" cy="15874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682" y="3842386"/>
            <a:ext cx="2343581" cy="153428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381744" y="5733288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PTICE SELICE</a:t>
            </a:r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1097280" y="3730752"/>
            <a:ext cx="1149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KIŠNI DAN</a:t>
            </a:r>
            <a:endParaRPr lang="hr-HR" dirty="0"/>
          </a:p>
        </p:txBody>
      </p:sp>
      <p:sp>
        <p:nvSpPr>
          <p:cNvPr id="11" name="TextBox 10"/>
          <p:cNvSpPr txBox="1"/>
          <p:nvPr/>
        </p:nvSpPr>
        <p:spPr>
          <a:xfrm>
            <a:off x="2246762" y="6102620"/>
            <a:ext cx="19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JESENSKI PLODOVI</a:t>
            </a:r>
            <a:endParaRPr lang="hr-HR" dirty="0"/>
          </a:p>
        </p:txBody>
      </p:sp>
      <p:sp>
        <p:nvSpPr>
          <p:cNvPr id="12" name="TextBox 11"/>
          <p:cNvSpPr txBox="1"/>
          <p:nvPr/>
        </p:nvSpPr>
        <p:spPr>
          <a:xfrm>
            <a:off x="5559552" y="417885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LIŠĆE</a:t>
            </a:r>
            <a:endParaRPr lang="hr-HR" dirty="0"/>
          </a:p>
        </p:txBody>
      </p:sp>
      <p:sp>
        <p:nvSpPr>
          <p:cNvPr id="13" name="TextBox 12"/>
          <p:cNvSpPr txBox="1"/>
          <p:nvPr/>
        </p:nvSpPr>
        <p:spPr>
          <a:xfrm>
            <a:off x="7370064" y="2240280"/>
            <a:ext cx="130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BOJE JESENI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3399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5000"/>
            <a:ext cx="10515600" cy="940880"/>
          </a:xfrm>
        </p:spPr>
        <p:txBody>
          <a:bodyPr/>
          <a:lstStyle/>
          <a:p>
            <a:pPr algn="ctr"/>
            <a:r>
              <a:rPr lang="hr-HR" dirty="0" smtClean="0"/>
              <a:t>KOJE JE SADA GODIŠNJE DOBA?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53400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 smtClean="0"/>
              <a:t>JESEN!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Kada počinje jesen?</a:t>
            </a:r>
          </a:p>
          <a:p>
            <a:pPr marL="0" indent="0">
              <a:buNone/>
            </a:pPr>
            <a:r>
              <a:rPr lang="hr-HR" dirty="0"/>
              <a:t>Koje promjene primjećujemo u prirodi u jesen?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Kakvo </a:t>
            </a:r>
            <a:r>
              <a:rPr lang="hr-HR" dirty="0"/>
              <a:t>je lišće u jesen?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Gubi </a:t>
            </a:r>
            <a:r>
              <a:rPr lang="hr-HR" dirty="0"/>
              <a:t>li bor svoje iglice tijekom godine?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Kakvo </a:t>
            </a:r>
            <a:r>
              <a:rPr lang="hr-HR" dirty="0"/>
              <a:t>je to listopadno drveće, a kakvo zimzeleno?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Znate </a:t>
            </a:r>
            <a:r>
              <a:rPr lang="hr-HR" dirty="0"/>
              <a:t>li neke ptice stanarice?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Gdje </a:t>
            </a:r>
            <a:r>
              <a:rPr lang="hr-HR" dirty="0"/>
              <a:t>su sada ptice selice? </a:t>
            </a:r>
            <a:r>
              <a:rPr lang="hr-HR" dirty="0" smtClean="0"/>
              <a:t>Kada </a:t>
            </a:r>
            <a:r>
              <a:rPr lang="hr-HR" dirty="0"/>
              <a:t>će se one vratiti?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Što </a:t>
            </a:r>
            <a:r>
              <a:rPr lang="hr-HR" dirty="0"/>
              <a:t>rade ljudi u jesen u svojim voćnjacima?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Koji </a:t>
            </a:r>
            <a:r>
              <a:rPr lang="hr-HR" dirty="0"/>
              <a:t>su to jesenski plodovi?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Kako </a:t>
            </a:r>
            <a:r>
              <a:rPr lang="hr-HR" dirty="0"/>
              <a:t>su ljudi odjeveni u jesen?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Kakvo </a:t>
            </a:r>
            <a:r>
              <a:rPr lang="hr-HR" dirty="0"/>
              <a:t>je vrijeme u jesen?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135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Prošetaj prirodom...</a:t>
            </a:r>
          </a:p>
          <a:p>
            <a:pPr marL="0" indent="0">
              <a:buNone/>
            </a:pPr>
            <a:r>
              <a:rPr lang="hr-HR" dirty="0" smtClean="0"/>
              <a:t>Pokušaj sakupiti što više jesenskih plodova ( kestenje, lješnjake, lišće, žirove...) te od njih izradi Jesensku lutku.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266" y="3258884"/>
            <a:ext cx="3758132" cy="291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68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2296</TotalTime>
  <Words>137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IZRADIMO JESENKA!</vt:lpstr>
      <vt:lpstr>Na što prvo pomisliš kada pročitaš riječ JESEN?</vt:lpstr>
      <vt:lpstr>KOJE JE SADA GODIŠNJE DOBA?</vt:lpstr>
      <vt:lpstr>ZADATAK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2020-10-23T20:05:49Z</dcterms:modified>
</cp:coreProperties>
</file>