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69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800" b="1" dirty="0" smtClean="0">
                <a:solidFill>
                  <a:srgbClr val="FF0000"/>
                </a:solidFill>
              </a:rPr>
              <a:t>STABLO ŽELJA</a:t>
            </a:r>
            <a:endParaRPr lang="hr-HR" sz="4800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6789" y="1825625"/>
            <a:ext cx="6498421" cy="4351338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6736"/>
            <a:ext cx="10515600" cy="4860227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/>
              <a:t>D</a:t>
            </a:r>
            <a:r>
              <a:rPr lang="hr-HR" dirty="0" smtClean="0"/>
              <a:t>anas ćemo razgovarati </a:t>
            </a:r>
            <a:r>
              <a:rPr lang="hr-HR" dirty="0"/>
              <a:t>o </a:t>
            </a:r>
            <a:r>
              <a:rPr lang="hr-HR" dirty="0" smtClean="0"/>
              <a:t>tvojim </a:t>
            </a:r>
            <a:r>
              <a:rPr lang="hr-HR" dirty="0"/>
              <a:t>željama i ciljevima te svemu onome što je potrebno da se </a:t>
            </a:r>
            <a:r>
              <a:rPr lang="hr-HR" dirty="0" smtClean="0"/>
              <a:t>one ostvare!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196" y="2366963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7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TVOJE ŽELJE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Koje su </a:t>
            </a:r>
            <a:r>
              <a:rPr lang="hr-HR" dirty="0" smtClean="0"/>
              <a:t>tvoje </a:t>
            </a:r>
            <a:r>
              <a:rPr lang="hr-HR" dirty="0"/>
              <a:t>želje? </a:t>
            </a:r>
            <a:endParaRPr lang="hr-HR" dirty="0" smtClean="0"/>
          </a:p>
          <a:p>
            <a:r>
              <a:rPr lang="hr-HR" dirty="0" smtClean="0"/>
              <a:t>Imaš </a:t>
            </a:r>
            <a:r>
              <a:rPr lang="hr-HR" dirty="0"/>
              <a:t>li neke ciljeve? </a:t>
            </a:r>
            <a:endParaRPr lang="hr-HR" dirty="0" smtClean="0"/>
          </a:p>
          <a:p>
            <a:r>
              <a:rPr lang="hr-HR" dirty="0" smtClean="0"/>
              <a:t>Što misliš </a:t>
            </a:r>
            <a:r>
              <a:rPr lang="hr-HR" dirty="0"/>
              <a:t>što je sve potrebno da </a:t>
            </a:r>
            <a:r>
              <a:rPr lang="hr-HR" dirty="0" smtClean="0"/>
              <a:t>bi se ostvarile </a:t>
            </a:r>
            <a:r>
              <a:rPr lang="hr-HR" dirty="0"/>
              <a:t>t</a:t>
            </a:r>
            <a:r>
              <a:rPr lang="hr-HR" dirty="0" smtClean="0"/>
              <a:t>voje </a:t>
            </a:r>
            <a:r>
              <a:rPr lang="hr-HR" dirty="0"/>
              <a:t>želje?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295" y="3561771"/>
            <a:ext cx="4247561" cy="275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1392" y="1022488"/>
            <a:ext cx="2737104" cy="922592"/>
          </a:xfrm>
        </p:spPr>
        <p:txBody>
          <a:bodyPr/>
          <a:lstStyle/>
          <a:p>
            <a:r>
              <a:rPr lang="hr-HR" b="1" dirty="0" smtClean="0">
                <a:solidFill>
                  <a:srgbClr val="FF0000"/>
                </a:solidFill>
              </a:rPr>
              <a:t>Tvoje želje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360"/>
            <a:ext cx="10515600" cy="5295328"/>
          </a:xfrm>
        </p:spPr>
        <p:txBody>
          <a:bodyPr/>
          <a:lstStyle/>
          <a:p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Moramo biti svjesni da su neke želje realne </a:t>
            </a:r>
            <a:r>
              <a:rPr lang="hr-HR" dirty="0"/>
              <a:t>(ostvarive) </a:t>
            </a:r>
            <a:r>
              <a:rPr lang="hr-HR" dirty="0" smtClean="0"/>
              <a:t>a neke </a:t>
            </a:r>
            <a:r>
              <a:rPr lang="hr-HR" dirty="0"/>
              <a:t>nerealne (neostvarive</a:t>
            </a:r>
            <a:r>
              <a:rPr lang="hr-HR" dirty="0" smtClean="0"/>
              <a:t>).</a:t>
            </a:r>
            <a:endParaRPr lang="hr-HR" dirty="0"/>
          </a:p>
          <a:p>
            <a:r>
              <a:rPr lang="hr-HR" dirty="0" smtClean="0"/>
              <a:t>Npr. </a:t>
            </a:r>
          </a:p>
          <a:p>
            <a:pPr marL="0" indent="0">
              <a:buNone/>
            </a:pPr>
            <a:r>
              <a:rPr lang="hr-HR" dirty="0" smtClean="0"/>
              <a:t>Tvoja želja da budeš bolji učenik je ostvariva i realna želja te ako se potrudiš oko toga možeš je i ostvariti!</a:t>
            </a:r>
          </a:p>
          <a:p>
            <a:pPr marL="0" indent="0">
              <a:buNone/>
            </a:pPr>
            <a:r>
              <a:rPr lang="hr-HR" dirty="0" smtClean="0"/>
              <a:t>Tvoja želja da možeš letjeti sa zamišljenim krilima je nerealna i neostvariva jer čovjek nema krila i ne može letjeti!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2971" y="322668"/>
            <a:ext cx="2472309" cy="232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8176"/>
            <a:ext cx="10515600" cy="4768787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/>
              <a:t>S</a:t>
            </a:r>
            <a:r>
              <a:rPr lang="hr-HR" dirty="0" smtClean="0"/>
              <a:t>vatko </a:t>
            </a:r>
            <a:r>
              <a:rPr lang="hr-HR" dirty="0"/>
              <a:t>od nas treba imati neki cilj za čije ostvarenje mora uložiti trud i </a:t>
            </a:r>
            <a:r>
              <a:rPr lang="hr-HR" dirty="0" smtClean="0"/>
              <a:t>rad.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864" y="2423160"/>
            <a:ext cx="7278624" cy="409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6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Zadatak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hr-HR" dirty="0"/>
              <a:t>N</a:t>
            </a:r>
            <a:r>
              <a:rPr lang="hr-HR" dirty="0" smtClean="0"/>
              <a:t>a </a:t>
            </a:r>
            <a:r>
              <a:rPr lang="hr-HR" dirty="0"/>
              <a:t>hamer papiru </a:t>
            </a:r>
            <a:r>
              <a:rPr lang="hr-HR" dirty="0" smtClean="0"/>
              <a:t>nacrtaj </a:t>
            </a:r>
            <a:r>
              <a:rPr lang="hr-HR" dirty="0"/>
              <a:t>flomasterima jedno stablo. </a:t>
            </a:r>
            <a:endParaRPr lang="hr-HR" dirty="0" smtClean="0"/>
          </a:p>
          <a:p>
            <a:r>
              <a:rPr lang="hr-HR" dirty="0" smtClean="0"/>
              <a:t>Nacrtaj nekoliko listova </a:t>
            </a:r>
            <a:r>
              <a:rPr lang="hr-HR" dirty="0"/>
              <a:t>i </a:t>
            </a:r>
            <a:r>
              <a:rPr lang="hr-HR" dirty="0" smtClean="0"/>
              <a:t>izreži ih. </a:t>
            </a:r>
          </a:p>
          <a:p>
            <a:r>
              <a:rPr lang="hr-HR" dirty="0" smtClean="0"/>
              <a:t>Na </a:t>
            </a:r>
            <a:r>
              <a:rPr lang="hr-HR" dirty="0"/>
              <a:t>jednu </a:t>
            </a:r>
            <a:r>
              <a:rPr lang="hr-HR" dirty="0" smtClean="0"/>
              <a:t>ćeš </a:t>
            </a:r>
            <a:r>
              <a:rPr lang="hr-HR" dirty="0"/>
              <a:t>stranu lista nacrtati svoju želju ili cilj, a na drugu </a:t>
            </a:r>
            <a:r>
              <a:rPr lang="hr-HR" dirty="0" smtClean="0"/>
              <a:t>ćeš </a:t>
            </a:r>
            <a:r>
              <a:rPr lang="hr-HR" dirty="0"/>
              <a:t>stranu napisati sve ono što je potrebno da se ta želja ili cilj ostvari. </a:t>
            </a:r>
            <a:endParaRPr lang="hr-HR" dirty="0" smtClean="0"/>
          </a:p>
          <a:p>
            <a:r>
              <a:rPr lang="hr-HR" dirty="0" smtClean="0"/>
              <a:t>Na kraju ćeš </a:t>
            </a:r>
            <a:r>
              <a:rPr lang="hr-HR" dirty="0"/>
              <a:t>lišće </a:t>
            </a:r>
            <a:r>
              <a:rPr lang="hr-HR" dirty="0" smtClean="0"/>
              <a:t>lijepiti </a:t>
            </a:r>
            <a:r>
              <a:rPr lang="hr-HR" dirty="0"/>
              <a:t>na grane stabla. </a:t>
            </a:r>
            <a:endParaRPr lang="hr-HR" dirty="0" smtClean="0"/>
          </a:p>
          <a:p>
            <a:r>
              <a:rPr lang="hr-HR" dirty="0" smtClean="0"/>
              <a:t>Stablo </a:t>
            </a:r>
            <a:r>
              <a:rPr lang="hr-HR" dirty="0"/>
              <a:t>želja služit će </a:t>
            </a:r>
            <a:r>
              <a:rPr lang="hr-HR" dirty="0" smtClean="0"/>
              <a:t>ti </a:t>
            </a:r>
            <a:r>
              <a:rPr lang="hr-HR" dirty="0"/>
              <a:t>kao podsjetnik, ali i poticaj na pozitivne obrasce ponašanja kako bi </a:t>
            </a:r>
            <a:r>
              <a:rPr lang="hr-HR" dirty="0" smtClean="0"/>
              <a:t>ispunio </a:t>
            </a:r>
            <a:r>
              <a:rPr lang="hr-HR" dirty="0"/>
              <a:t>zadane ciljeve.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7027" y="4762500"/>
            <a:ext cx="276225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1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2299</TotalTime>
  <Words>202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STABLO ŽELJA</vt:lpstr>
      <vt:lpstr>PowerPoint Presentation</vt:lpstr>
      <vt:lpstr>TVOJE ŽELJE</vt:lpstr>
      <vt:lpstr>Tvoje želje</vt:lpstr>
      <vt:lpstr>PowerPoint Presentation</vt:lpstr>
      <vt:lpstr>Zadatak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73</cp:revision>
  <dcterms:created xsi:type="dcterms:W3CDTF">2019-07-31T11:35:24Z</dcterms:created>
  <dcterms:modified xsi:type="dcterms:W3CDTF">2021-04-26T10:49:00Z</dcterms:modified>
</cp:coreProperties>
</file>