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92" r:id="rId5"/>
    <p:sldId id="284" r:id="rId6"/>
    <p:sldId id="286" r:id="rId7"/>
    <p:sldId id="277" r:id="rId8"/>
    <p:sldId id="287" r:id="rId9"/>
    <p:sldId id="281" r:id="rId10"/>
    <p:sldId id="290" r:id="rId11"/>
    <p:sldId id="282" r:id="rId12"/>
    <p:sldId id="291" r:id="rId13"/>
    <p:sldId id="288" r:id="rId14"/>
    <p:sldId id="289" r:id="rId15"/>
    <p:sldId id="267" r:id="rId16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1895" autoAdjust="0"/>
  </p:normalViewPr>
  <p:slideViewPr>
    <p:cSldViewPr snapToGrid="0">
      <p:cViewPr varScale="1">
        <p:scale>
          <a:sx n="115" d="100"/>
          <a:sy n="115" d="100"/>
        </p:scale>
        <p:origin x="7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C42300-603B-48B0-BF7A-CAA2672764A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FC8793-A39E-48EC-AF3E-D1C9B5143316}">
      <dgm:prSet phldrT="[Tekst]" phldr="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dirty="0">
              <a:solidFill>
                <a:schemeClr val="tx2"/>
              </a:solidFill>
            </a:rPr>
            <a:t>kvalitetnija obrada zemlje</a:t>
          </a:r>
          <a:endParaRPr lang="en-US" dirty="0">
            <a:solidFill>
              <a:schemeClr val="tx2"/>
            </a:solidFill>
          </a:endParaRPr>
        </a:p>
      </dgm:t>
    </dgm:pt>
    <dgm:pt modelId="{17E0C812-8739-4488-AC40-FFED65267FB9}" type="parTrans" cxnId="{5B8750DA-9D02-49D3-822E-A649CEE65CE0}">
      <dgm:prSet/>
      <dgm:spPr/>
      <dgm:t>
        <a:bodyPr/>
        <a:lstStyle/>
        <a:p>
          <a:endParaRPr lang="en-US"/>
        </a:p>
      </dgm:t>
    </dgm:pt>
    <dgm:pt modelId="{A5C2B754-18D1-4EFE-B88B-94BF96920CC6}" type="sibTrans" cxnId="{5B8750DA-9D02-49D3-822E-A649CEE65CE0}">
      <dgm:prSet/>
      <dgm:spPr/>
      <dgm:t>
        <a:bodyPr/>
        <a:lstStyle/>
        <a:p>
          <a:endParaRPr lang="en-US"/>
        </a:p>
      </dgm:t>
    </dgm:pt>
    <dgm:pt modelId="{2CE13525-E3A6-445E-BB8C-E85D434457C0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veći urodi i bolja prehrana</a:t>
          </a:r>
          <a:endParaRPr lang="en-US" sz="2400" dirty="0">
            <a:solidFill>
              <a:schemeClr val="tx2"/>
            </a:solidFill>
          </a:endParaRPr>
        </a:p>
      </dgm:t>
    </dgm:pt>
    <dgm:pt modelId="{94F0DA67-7D60-41BF-9C74-4B1177F41388}" type="parTrans" cxnId="{115205CC-4FE0-4D36-BB03-7BB02C081762}">
      <dgm:prSet/>
      <dgm:spPr/>
      <dgm:t>
        <a:bodyPr/>
        <a:lstStyle/>
        <a:p>
          <a:endParaRPr lang="en-US"/>
        </a:p>
      </dgm:t>
    </dgm:pt>
    <dgm:pt modelId="{18599119-D74B-459B-AFD2-80BFB55495CB}" type="sibTrans" cxnId="{115205CC-4FE0-4D36-BB03-7BB02C081762}">
      <dgm:prSet/>
      <dgm:spPr/>
      <dgm:t>
        <a:bodyPr/>
        <a:lstStyle/>
        <a:p>
          <a:endParaRPr lang="en-US"/>
        </a:p>
      </dgm:t>
    </dgm:pt>
    <dgm:pt modelId="{0E644EBD-C8AF-4A85-A400-9E5B318EBF1D}">
      <dgm:prSet phldrT="[Tekst]" phldr="0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dirty="0">
              <a:solidFill>
                <a:schemeClr val="tx2"/>
              </a:solidFill>
            </a:rPr>
            <a:t>povećanje broja stanovnika</a:t>
          </a:r>
          <a:endParaRPr lang="en-US" dirty="0">
            <a:solidFill>
              <a:schemeClr val="tx2"/>
            </a:solidFill>
          </a:endParaRPr>
        </a:p>
      </dgm:t>
    </dgm:pt>
    <dgm:pt modelId="{C5F60685-005A-484F-8908-FABD3085DAF6}" type="parTrans" cxnId="{E183ECEA-C50B-41AF-AA9A-11B53B7C28FB}">
      <dgm:prSet/>
      <dgm:spPr/>
      <dgm:t>
        <a:bodyPr/>
        <a:lstStyle/>
        <a:p>
          <a:endParaRPr lang="en-US"/>
        </a:p>
      </dgm:t>
    </dgm:pt>
    <dgm:pt modelId="{F5876C26-B4F7-4E6E-9BB2-9B724B4FF6E0}" type="sibTrans" cxnId="{E183ECEA-C50B-41AF-AA9A-11B53B7C28FB}">
      <dgm:prSet/>
      <dgm:spPr/>
      <dgm:t>
        <a:bodyPr/>
        <a:lstStyle/>
        <a:p>
          <a:endParaRPr lang="en-US"/>
        </a:p>
      </dgm:t>
    </dgm:pt>
    <dgm:pt modelId="{F3919381-5609-4C72-819C-4C79D22DB0B4}" type="pres">
      <dgm:prSet presAssocID="{95C42300-603B-48B0-BF7A-CAA2672764AE}" presName="Name0" presStyleCnt="0">
        <dgm:presLayoutVars>
          <dgm:dir/>
          <dgm:resizeHandles val="exact"/>
        </dgm:presLayoutVars>
      </dgm:prSet>
      <dgm:spPr/>
    </dgm:pt>
    <dgm:pt modelId="{0C0520E7-1C91-45BD-B185-490B36E9647B}" type="pres">
      <dgm:prSet presAssocID="{91FC8793-A39E-48EC-AF3E-D1C9B5143316}" presName="node" presStyleLbl="node1" presStyleIdx="0" presStyleCnt="3" custLinFactNeighborX="7829" custLinFactNeighborY="-43966">
        <dgm:presLayoutVars>
          <dgm:bulletEnabled val="1"/>
        </dgm:presLayoutVars>
      </dgm:prSet>
      <dgm:spPr/>
    </dgm:pt>
    <dgm:pt modelId="{D28A8041-DE3F-4A11-B61C-F4BD558AE8D3}" type="pres">
      <dgm:prSet presAssocID="{A5C2B754-18D1-4EFE-B88B-94BF96920CC6}" presName="sibTrans" presStyleLbl="sibTrans2D1" presStyleIdx="0" presStyleCnt="2" custLinFactNeighborX="13764" custLinFactNeighborY="-6353"/>
      <dgm:spPr/>
    </dgm:pt>
    <dgm:pt modelId="{70D0E5CB-E027-4C54-9B4B-51F40A80E016}" type="pres">
      <dgm:prSet presAssocID="{A5C2B754-18D1-4EFE-B88B-94BF96920CC6}" presName="connectorText" presStyleLbl="sibTrans2D1" presStyleIdx="0" presStyleCnt="2"/>
      <dgm:spPr/>
    </dgm:pt>
    <dgm:pt modelId="{C75A192C-1CBD-49E0-BA3A-2115703573D2}" type="pres">
      <dgm:prSet presAssocID="{2CE13525-E3A6-445E-BB8C-E85D434457C0}" presName="node" presStyleLbl="node1" presStyleIdx="1" presStyleCnt="3" custLinFactNeighborX="8171" custLinFactNeighborY="-43966">
        <dgm:presLayoutVars>
          <dgm:bulletEnabled val="1"/>
        </dgm:presLayoutVars>
      </dgm:prSet>
      <dgm:spPr/>
    </dgm:pt>
    <dgm:pt modelId="{12BA2A90-945B-4289-B1A7-9C3BFB521624}" type="pres">
      <dgm:prSet presAssocID="{18599119-D74B-459B-AFD2-80BFB55495CB}" presName="sibTrans" presStyleLbl="sibTrans2D1" presStyleIdx="1" presStyleCnt="2" custLinFactNeighborX="-14220" custLinFactNeighborY="5571"/>
      <dgm:spPr/>
    </dgm:pt>
    <dgm:pt modelId="{B902A8D7-5432-4CE0-8285-36B1625CC495}" type="pres">
      <dgm:prSet presAssocID="{18599119-D74B-459B-AFD2-80BFB55495CB}" presName="connectorText" presStyleLbl="sibTrans2D1" presStyleIdx="1" presStyleCnt="2"/>
      <dgm:spPr/>
    </dgm:pt>
    <dgm:pt modelId="{6C45BA4B-D031-451E-A6E5-45F9FDB78FA2}" type="pres">
      <dgm:prSet presAssocID="{0E644EBD-C8AF-4A85-A400-9E5B318EBF1D}" presName="node" presStyleLbl="node1" presStyleIdx="2" presStyleCnt="3" custLinFactNeighborX="36524" custLinFactNeighborY="-44142">
        <dgm:presLayoutVars>
          <dgm:bulletEnabled val="1"/>
        </dgm:presLayoutVars>
      </dgm:prSet>
      <dgm:spPr/>
    </dgm:pt>
  </dgm:ptLst>
  <dgm:cxnLst>
    <dgm:cxn modelId="{E7D6DE38-8AEB-49C8-862A-396FB4CDF0B0}" type="presOf" srcId="{A5C2B754-18D1-4EFE-B88B-94BF96920CC6}" destId="{70D0E5CB-E027-4C54-9B4B-51F40A80E016}" srcOrd="1" destOrd="0" presId="urn:microsoft.com/office/officeart/2005/8/layout/process1"/>
    <dgm:cxn modelId="{D3F9F65E-37E8-4B7C-A254-D25E960663A6}" type="presOf" srcId="{91FC8793-A39E-48EC-AF3E-D1C9B5143316}" destId="{0C0520E7-1C91-45BD-B185-490B36E9647B}" srcOrd="0" destOrd="0" presId="urn:microsoft.com/office/officeart/2005/8/layout/process1"/>
    <dgm:cxn modelId="{20A18C44-461A-4725-ADB5-F010EBC969A2}" type="presOf" srcId="{0E644EBD-C8AF-4A85-A400-9E5B318EBF1D}" destId="{6C45BA4B-D031-451E-A6E5-45F9FDB78FA2}" srcOrd="0" destOrd="0" presId="urn:microsoft.com/office/officeart/2005/8/layout/process1"/>
    <dgm:cxn modelId="{111A186E-29A5-4BC1-AF65-412944809001}" type="presOf" srcId="{A5C2B754-18D1-4EFE-B88B-94BF96920CC6}" destId="{D28A8041-DE3F-4A11-B61C-F4BD558AE8D3}" srcOrd="0" destOrd="0" presId="urn:microsoft.com/office/officeart/2005/8/layout/process1"/>
    <dgm:cxn modelId="{3484B34F-66F5-43D1-9E7E-FEACCFFD37BA}" type="presOf" srcId="{2CE13525-E3A6-445E-BB8C-E85D434457C0}" destId="{C75A192C-1CBD-49E0-BA3A-2115703573D2}" srcOrd="0" destOrd="0" presId="urn:microsoft.com/office/officeart/2005/8/layout/process1"/>
    <dgm:cxn modelId="{4403F982-DA1B-4A0A-828B-AA20F0673224}" type="presOf" srcId="{95C42300-603B-48B0-BF7A-CAA2672764AE}" destId="{F3919381-5609-4C72-819C-4C79D22DB0B4}" srcOrd="0" destOrd="0" presId="urn:microsoft.com/office/officeart/2005/8/layout/process1"/>
    <dgm:cxn modelId="{115205CC-4FE0-4D36-BB03-7BB02C081762}" srcId="{95C42300-603B-48B0-BF7A-CAA2672764AE}" destId="{2CE13525-E3A6-445E-BB8C-E85D434457C0}" srcOrd="1" destOrd="0" parTransId="{94F0DA67-7D60-41BF-9C74-4B1177F41388}" sibTransId="{18599119-D74B-459B-AFD2-80BFB55495CB}"/>
    <dgm:cxn modelId="{01A9F0CC-7D15-4ADD-BDAB-D2C2F9F70B8F}" type="presOf" srcId="{18599119-D74B-459B-AFD2-80BFB55495CB}" destId="{12BA2A90-945B-4289-B1A7-9C3BFB521624}" srcOrd="0" destOrd="0" presId="urn:microsoft.com/office/officeart/2005/8/layout/process1"/>
    <dgm:cxn modelId="{A2863FCD-A469-47CF-AC6E-4E1213751BDB}" type="presOf" srcId="{18599119-D74B-459B-AFD2-80BFB55495CB}" destId="{B902A8D7-5432-4CE0-8285-36B1625CC495}" srcOrd="1" destOrd="0" presId="urn:microsoft.com/office/officeart/2005/8/layout/process1"/>
    <dgm:cxn modelId="{5B8750DA-9D02-49D3-822E-A649CEE65CE0}" srcId="{95C42300-603B-48B0-BF7A-CAA2672764AE}" destId="{91FC8793-A39E-48EC-AF3E-D1C9B5143316}" srcOrd="0" destOrd="0" parTransId="{17E0C812-8739-4488-AC40-FFED65267FB9}" sibTransId="{A5C2B754-18D1-4EFE-B88B-94BF96920CC6}"/>
    <dgm:cxn modelId="{E183ECEA-C50B-41AF-AA9A-11B53B7C28FB}" srcId="{95C42300-603B-48B0-BF7A-CAA2672764AE}" destId="{0E644EBD-C8AF-4A85-A400-9E5B318EBF1D}" srcOrd="2" destOrd="0" parTransId="{C5F60685-005A-484F-8908-FABD3085DAF6}" sibTransId="{F5876C26-B4F7-4E6E-9BB2-9B724B4FF6E0}"/>
    <dgm:cxn modelId="{8ED564E6-AC44-4130-A328-B842F3095B80}" type="presParOf" srcId="{F3919381-5609-4C72-819C-4C79D22DB0B4}" destId="{0C0520E7-1C91-45BD-B185-490B36E9647B}" srcOrd="0" destOrd="0" presId="urn:microsoft.com/office/officeart/2005/8/layout/process1"/>
    <dgm:cxn modelId="{63ACA3E8-5832-43F4-860D-A935519AA274}" type="presParOf" srcId="{F3919381-5609-4C72-819C-4C79D22DB0B4}" destId="{D28A8041-DE3F-4A11-B61C-F4BD558AE8D3}" srcOrd="1" destOrd="0" presId="urn:microsoft.com/office/officeart/2005/8/layout/process1"/>
    <dgm:cxn modelId="{827E9F87-03B3-4C50-B9D9-254AC51CBFAB}" type="presParOf" srcId="{D28A8041-DE3F-4A11-B61C-F4BD558AE8D3}" destId="{70D0E5CB-E027-4C54-9B4B-51F40A80E016}" srcOrd="0" destOrd="0" presId="urn:microsoft.com/office/officeart/2005/8/layout/process1"/>
    <dgm:cxn modelId="{9DEB825F-F148-4BAB-A53E-4962246D3C4F}" type="presParOf" srcId="{F3919381-5609-4C72-819C-4C79D22DB0B4}" destId="{C75A192C-1CBD-49E0-BA3A-2115703573D2}" srcOrd="2" destOrd="0" presId="urn:microsoft.com/office/officeart/2005/8/layout/process1"/>
    <dgm:cxn modelId="{3628080C-FB0F-4322-9969-34CBE90E4764}" type="presParOf" srcId="{F3919381-5609-4C72-819C-4C79D22DB0B4}" destId="{12BA2A90-945B-4289-B1A7-9C3BFB521624}" srcOrd="3" destOrd="0" presId="urn:microsoft.com/office/officeart/2005/8/layout/process1"/>
    <dgm:cxn modelId="{55084A3E-4AA0-4F87-B7DC-75701BBFB22D}" type="presParOf" srcId="{12BA2A90-945B-4289-B1A7-9C3BFB521624}" destId="{B902A8D7-5432-4CE0-8285-36B1625CC495}" srcOrd="0" destOrd="0" presId="urn:microsoft.com/office/officeart/2005/8/layout/process1"/>
    <dgm:cxn modelId="{350C19B1-B97A-44DC-9AA5-0F5AF595F2AC}" type="presParOf" srcId="{F3919381-5609-4C72-819C-4C79D22DB0B4}" destId="{6C45BA4B-D031-451E-A6E5-45F9FDB78FA2}" srcOrd="4" destOrd="0" presId="urn:microsoft.com/office/officeart/2005/8/layout/process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AC503E-C488-4753-8779-E039D857DAE4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1A46DB-7A8D-433C-93DF-98A187AC615F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IZUM PARNOG STROJA</a:t>
          </a:r>
          <a:endParaRPr lang="en-US" sz="2600" dirty="0">
            <a:solidFill>
              <a:schemeClr val="tx2"/>
            </a:solidFill>
          </a:endParaRPr>
        </a:p>
      </dgm:t>
    </dgm:pt>
    <dgm:pt modelId="{DBEBD9DA-92EF-4715-A068-CD53E745EFA7}" type="parTrans" cxnId="{1C8878C6-BC2E-4FD9-82EF-1F9707A2ACC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F174F17-4128-4B4C-AAC2-54B5A0E03568}" type="sibTrans" cxnId="{1C8878C6-BC2E-4FD9-82EF-1F9707A2ACC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9A874F3B-8474-43BD-86AC-C1C19554F556}">
      <dgm:prSet phldrT="[Tekst]" phldr="0" custT="1"/>
      <dgm:spPr/>
      <dgm:t>
        <a:bodyPr/>
        <a:lstStyle/>
        <a:p>
          <a:r>
            <a:rPr lang="hr-HR" sz="2400" dirty="0">
              <a:solidFill>
                <a:schemeClr val="tx2"/>
              </a:solidFill>
            </a:rPr>
            <a:t>James Watt</a:t>
          </a:r>
          <a:endParaRPr lang="en-US" sz="2400" dirty="0">
            <a:solidFill>
              <a:schemeClr val="tx2"/>
            </a:solidFill>
          </a:endParaRPr>
        </a:p>
      </dgm:t>
    </dgm:pt>
    <dgm:pt modelId="{91235A0F-F473-48D5-80E1-47B950A53871}" type="parTrans" cxnId="{42FE9480-35FB-499A-9E58-15297D8943FF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F1DB380-B611-4A27-95E5-EF9B5EA90590}" type="sibTrans" cxnId="{42FE9480-35FB-499A-9E58-15297D8943FF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6EEBAB5F-C5EC-4100-96D5-D1092D0DC024}">
      <dgm:prSet phldrT="[Tekst]" phldr="0" custT="1"/>
      <dgm:spPr/>
      <dgm:t>
        <a:bodyPr/>
        <a:lstStyle/>
        <a:p>
          <a:r>
            <a:rPr lang="hr-HR" sz="2400" dirty="0">
              <a:solidFill>
                <a:schemeClr val="tx2"/>
              </a:solidFill>
            </a:rPr>
            <a:t>strojna proizvodnja</a:t>
          </a:r>
          <a:endParaRPr lang="en-US" sz="2400" dirty="0">
            <a:solidFill>
              <a:schemeClr val="tx2"/>
            </a:solidFill>
          </a:endParaRPr>
        </a:p>
      </dgm:t>
    </dgm:pt>
    <dgm:pt modelId="{0D8EC115-7570-4A51-9F6D-424D5952E4FA}" type="parTrans" cxnId="{57D60CAD-2394-4166-B755-CBF43EC4C0D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AA90A08-88C5-45E9-8D84-0BAF15517417}" type="sibTrans" cxnId="{57D60CAD-2394-4166-B755-CBF43EC4C0D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82285DA-507A-45C0-A7F7-A3D409265705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PRVA INDUSTRIJSKA REVOLUCIJA</a:t>
          </a:r>
          <a:endParaRPr lang="en-US" sz="2600" dirty="0">
            <a:solidFill>
              <a:schemeClr val="tx2"/>
            </a:solidFill>
          </a:endParaRPr>
        </a:p>
      </dgm:t>
    </dgm:pt>
    <dgm:pt modelId="{9FC5BEED-E626-4820-A2F0-C051214D6B98}" type="sibTrans" cxnId="{3C244A87-6D2C-4E20-9FE9-562CF57EBF81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7350440-06C0-4408-81C8-C22DD485A51E}" type="parTrans" cxnId="{3C244A87-6D2C-4E20-9FE9-562CF57EBF81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31CCBB56-4D53-4E86-A655-298614C7FE74}" type="pres">
      <dgm:prSet presAssocID="{39AC503E-C488-4753-8779-E039D857DAE4}" presName="rootnode" presStyleCnt="0">
        <dgm:presLayoutVars>
          <dgm:chMax/>
          <dgm:chPref/>
          <dgm:dir/>
          <dgm:animLvl val="lvl"/>
        </dgm:presLayoutVars>
      </dgm:prSet>
      <dgm:spPr/>
    </dgm:pt>
    <dgm:pt modelId="{480C6508-2A73-4C86-8E56-765CB7904B2C}" type="pres">
      <dgm:prSet presAssocID="{771A46DB-7A8D-433C-93DF-98A187AC615F}" presName="composite" presStyleCnt="0"/>
      <dgm:spPr/>
    </dgm:pt>
    <dgm:pt modelId="{EF733711-AF7B-4A95-879C-8F2CFB004C61}" type="pres">
      <dgm:prSet presAssocID="{771A46DB-7A8D-433C-93DF-98A187AC615F}" presName="bentUpArrow1" presStyleLbl="alignImgPlace1" presStyleIdx="0" presStyleCnt="1"/>
      <dgm:spPr/>
    </dgm:pt>
    <dgm:pt modelId="{3944262D-42DF-45D2-92AA-81F982528C21}" type="pres">
      <dgm:prSet presAssocID="{771A46DB-7A8D-433C-93DF-98A187AC615F}" presName="ParentText" presStyleLbl="node1" presStyleIdx="0" presStyleCnt="2" custLinFactNeighborX="-1170" custLinFactNeighborY="-3775">
        <dgm:presLayoutVars>
          <dgm:chMax val="1"/>
          <dgm:chPref val="1"/>
          <dgm:bulletEnabled val="1"/>
        </dgm:presLayoutVars>
      </dgm:prSet>
      <dgm:spPr/>
    </dgm:pt>
    <dgm:pt modelId="{05CE02FB-0B11-4854-873F-2F3A517BEF3D}" type="pres">
      <dgm:prSet presAssocID="{771A46DB-7A8D-433C-93DF-98A187AC615F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7E80C06-CADB-431C-8273-26D44314B6C2}" type="pres">
      <dgm:prSet presAssocID="{4F174F17-4128-4B4C-AAC2-54B5A0E03568}" presName="sibTrans" presStyleCnt="0"/>
      <dgm:spPr/>
    </dgm:pt>
    <dgm:pt modelId="{D46CC9C7-8AF6-4C45-A525-7D22861B95CF}" type="pres">
      <dgm:prSet presAssocID="{D82285DA-507A-45C0-A7F7-A3D409265705}" presName="composite" presStyleCnt="0"/>
      <dgm:spPr/>
    </dgm:pt>
    <dgm:pt modelId="{894C2C9D-DE6A-48E1-9B58-7D9EB7DB4D77}" type="pres">
      <dgm:prSet presAssocID="{D82285DA-507A-45C0-A7F7-A3D409265705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6A911902-73F5-49F1-920D-F5279DA59E87}" type="pres">
      <dgm:prSet presAssocID="{D82285DA-507A-45C0-A7F7-A3D409265705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C15C5F44-4C8E-4C43-9681-E9BAE5215041}" type="presOf" srcId="{D82285DA-507A-45C0-A7F7-A3D409265705}" destId="{894C2C9D-DE6A-48E1-9B58-7D9EB7DB4D77}" srcOrd="0" destOrd="0" presId="urn:microsoft.com/office/officeart/2005/8/layout/StepDownProcess"/>
    <dgm:cxn modelId="{A2F52D6E-4FE4-42B3-8B8A-E30E0944290F}" type="presOf" srcId="{771A46DB-7A8D-433C-93DF-98A187AC615F}" destId="{3944262D-42DF-45D2-92AA-81F982528C21}" srcOrd="0" destOrd="0" presId="urn:microsoft.com/office/officeart/2005/8/layout/StepDownProcess"/>
    <dgm:cxn modelId="{42FE9480-35FB-499A-9E58-15297D8943FF}" srcId="{771A46DB-7A8D-433C-93DF-98A187AC615F}" destId="{9A874F3B-8474-43BD-86AC-C1C19554F556}" srcOrd="0" destOrd="0" parTransId="{91235A0F-F473-48D5-80E1-47B950A53871}" sibTransId="{4F1DB380-B611-4A27-95E5-EF9B5EA90590}"/>
    <dgm:cxn modelId="{3C244A87-6D2C-4E20-9FE9-562CF57EBF81}" srcId="{39AC503E-C488-4753-8779-E039D857DAE4}" destId="{D82285DA-507A-45C0-A7F7-A3D409265705}" srcOrd="1" destOrd="0" parTransId="{57350440-06C0-4408-81C8-C22DD485A51E}" sibTransId="{9FC5BEED-E626-4820-A2F0-C051214D6B98}"/>
    <dgm:cxn modelId="{57D60CAD-2394-4166-B755-CBF43EC4C0D0}" srcId="{D82285DA-507A-45C0-A7F7-A3D409265705}" destId="{6EEBAB5F-C5EC-4100-96D5-D1092D0DC024}" srcOrd="0" destOrd="0" parTransId="{0D8EC115-7570-4A51-9F6D-424D5952E4FA}" sibTransId="{DAA90A08-88C5-45E9-8D84-0BAF15517417}"/>
    <dgm:cxn modelId="{C4D206B8-D7D4-49BC-AF7C-BFA66BEE996C}" type="presOf" srcId="{6EEBAB5F-C5EC-4100-96D5-D1092D0DC024}" destId="{6A911902-73F5-49F1-920D-F5279DA59E87}" srcOrd="0" destOrd="0" presId="urn:microsoft.com/office/officeart/2005/8/layout/StepDownProcess"/>
    <dgm:cxn modelId="{F98462C2-34D9-401A-AE98-BCE2A83A8744}" type="presOf" srcId="{9A874F3B-8474-43BD-86AC-C1C19554F556}" destId="{05CE02FB-0B11-4854-873F-2F3A517BEF3D}" srcOrd="0" destOrd="0" presId="urn:microsoft.com/office/officeart/2005/8/layout/StepDownProcess"/>
    <dgm:cxn modelId="{1C8878C6-BC2E-4FD9-82EF-1F9707A2ACCE}" srcId="{39AC503E-C488-4753-8779-E039D857DAE4}" destId="{771A46DB-7A8D-433C-93DF-98A187AC615F}" srcOrd="0" destOrd="0" parTransId="{DBEBD9DA-92EF-4715-A068-CD53E745EFA7}" sibTransId="{4F174F17-4128-4B4C-AAC2-54B5A0E03568}"/>
    <dgm:cxn modelId="{516B30F1-B013-4E24-8380-0EEE17D6FD42}" type="presOf" srcId="{39AC503E-C488-4753-8779-E039D857DAE4}" destId="{31CCBB56-4D53-4E86-A655-298614C7FE74}" srcOrd="0" destOrd="0" presId="urn:microsoft.com/office/officeart/2005/8/layout/StepDownProcess"/>
    <dgm:cxn modelId="{E447BD38-AB1D-4C63-BCBB-69D1D3555758}" type="presParOf" srcId="{31CCBB56-4D53-4E86-A655-298614C7FE74}" destId="{480C6508-2A73-4C86-8E56-765CB7904B2C}" srcOrd="0" destOrd="0" presId="urn:microsoft.com/office/officeart/2005/8/layout/StepDownProcess"/>
    <dgm:cxn modelId="{8830663E-EED6-450C-B0E4-28DC9790989E}" type="presParOf" srcId="{480C6508-2A73-4C86-8E56-765CB7904B2C}" destId="{EF733711-AF7B-4A95-879C-8F2CFB004C61}" srcOrd="0" destOrd="0" presId="urn:microsoft.com/office/officeart/2005/8/layout/StepDownProcess"/>
    <dgm:cxn modelId="{85E253CB-B4AA-4083-A9A5-6C31C2017FE9}" type="presParOf" srcId="{480C6508-2A73-4C86-8E56-765CB7904B2C}" destId="{3944262D-42DF-45D2-92AA-81F982528C21}" srcOrd="1" destOrd="0" presId="urn:microsoft.com/office/officeart/2005/8/layout/StepDownProcess"/>
    <dgm:cxn modelId="{76033673-7CD5-4645-BD82-23821B4E3043}" type="presParOf" srcId="{480C6508-2A73-4C86-8E56-765CB7904B2C}" destId="{05CE02FB-0B11-4854-873F-2F3A517BEF3D}" srcOrd="2" destOrd="0" presId="urn:microsoft.com/office/officeart/2005/8/layout/StepDownProcess"/>
    <dgm:cxn modelId="{90DEF6D2-2227-47B5-B6C5-D62B5291880A}" type="presParOf" srcId="{31CCBB56-4D53-4E86-A655-298614C7FE74}" destId="{37E80C06-CADB-431C-8273-26D44314B6C2}" srcOrd="1" destOrd="0" presId="urn:microsoft.com/office/officeart/2005/8/layout/StepDownProcess"/>
    <dgm:cxn modelId="{2B6BF953-4B3E-4AC4-B2F5-2E41BD66E598}" type="presParOf" srcId="{31CCBB56-4D53-4E86-A655-298614C7FE74}" destId="{D46CC9C7-8AF6-4C45-A525-7D22861B95CF}" srcOrd="2" destOrd="0" presId="urn:microsoft.com/office/officeart/2005/8/layout/StepDownProcess"/>
    <dgm:cxn modelId="{FB50DFA2-84FC-4DD0-9477-7C572B36FD86}" type="presParOf" srcId="{D46CC9C7-8AF6-4C45-A525-7D22861B95CF}" destId="{894C2C9D-DE6A-48E1-9B58-7D9EB7DB4D77}" srcOrd="0" destOrd="0" presId="urn:microsoft.com/office/officeart/2005/8/layout/StepDownProcess"/>
    <dgm:cxn modelId="{A9ED7CDB-0CA8-48D0-B2AA-8658D714CDAF}" type="presParOf" srcId="{D46CC9C7-8AF6-4C45-A525-7D22861B95CF}" destId="{6A911902-73F5-49F1-920D-F5279DA59E8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DC8D72-D84C-49B8-8C6D-9AF32C596071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B4316B-201A-4AE4-9BC6-0B7138D62504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600" b="1" dirty="0">
              <a:solidFill>
                <a:schemeClr val="tx2"/>
              </a:solidFill>
            </a:rPr>
            <a:t>PRVA INDUSTRIJSKA REVOLUCIJA</a:t>
          </a:r>
          <a:endParaRPr lang="en-US" sz="2600" b="1" dirty="0">
            <a:solidFill>
              <a:schemeClr val="tx2"/>
            </a:solidFill>
          </a:endParaRPr>
        </a:p>
      </dgm:t>
    </dgm:pt>
    <dgm:pt modelId="{02E96177-A8E1-4830-A69E-0A1FAC051087}" type="parTrans" cxnId="{5CF5C96B-596F-4290-90B6-4F4E1CF349C9}">
      <dgm:prSet/>
      <dgm:spPr/>
      <dgm:t>
        <a:bodyPr/>
        <a:lstStyle/>
        <a:p>
          <a:endParaRPr lang="en-US"/>
        </a:p>
      </dgm:t>
    </dgm:pt>
    <dgm:pt modelId="{1FA79F9C-AABF-40D3-870F-657F6DED6217}" type="sibTrans" cxnId="{5CF5C96B-596F-4290-90B6-4F4E1CF349C9}">
      <dgm:prSet/>
      <dgm:spPr/>
      <dgm:t>
        <a:bodyPr/>
        <a:lstStyle/>
        <a:p>
          <a:endParaRPr lang="en-US"/>
        </a:p>
      </dgm:t>
    </dgm:pt>
    <dgm:pt modelId="{CB80B4EF-4BB2-4F01-A30F-AE1DBB528EA6}">
      <dgm:prSet phldrT="[Tekst]" phldr="0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energija vodene pare</a:t>
          </a:r>
          <a:endParaRPr lang="en-US" sz="2400" dirty="0">
            <a:solidFill>
              <a:schemeClr val="tx2"/>
            </a:solidFill>
          </a:endParaRPr>
        </a:p>
      </dgm:t>
    </dgm:pt>
    <dgm:pt modelId="{DA0F23FC-2ACD-4677-8B80-DE56957E55F4}" type="sibTrans" cxnId="{F623B028-394B-49D5-968A-0C62A23A9415}">
      <dgm:prSet/>
      <dgm:spPr/>
      <dgm:t>
        <a:bodyPr/>
        <a:lstStyle/>
        <a:p>
          <a:endParaRPr lang="en-US"/>
        </a:p>
      </dgm:t>
    </dgm:pt>
    <dgm:pt modelId="{0BFC81FA-35E7-4BDE-A6EB-831A103E3C54}" type="parTrans" cxnId="{F623B028-394B-49D5-968A-0C62A23A9415}">
      <dgm:prSet/>
      <dgm:spPr/>
      <dgm:t>
        <a:bodyPr/>
        <a:lstStyle/>
        <a:p>
          <a:endParaRPr lang="en-US"/>
        </a:p>
      </dgm:t>
    </dgm:pt>
    <dgm:pt modelId="{224F75BE-644D-4A33-A8BA-F65088870327}">
      <dgm:prSet phldrT="[Tekst]" phldr="0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19. st. = doba pare</a:t>
          </a:r>
          <a:endParaRPr lang="en-US" sz="2400" dirty="0">
            <a:solidFill>
              <a:schemeClr val="tx2"/>
            </a:solidFill>
          </a:endParaRPr>
        </a:p>
      </dgm:t>
    </dgm:pt>
    <dgm:pt modelId="{E66E7006-694E-46FF-A2DA-DB59650EA668}" type="sibTrans" cxnId="{56DDF1F4-3828-42EA-9CFB-DBF57A065B1B}">
      <dgm:prSet/>
      <dgm:spPr/>
      <dgm:t>
        <a:bodyPr/>
        <a:lstStyle/>
        <a:p>
          <a:endParaRPr lang="en-US"/>
        </a:p>
      </dgm:t>
    </dgm:pt>
    <dgm:pt modelId="{5E5175C8-A06C-41CF-86A5-77BFF63382F5}" type="parTrans" cxnId="{56DDF1F4-3828-42EA-9CFB-DBF57A065B1B}">
      <dgm:prSet/>
      <dgm:spPr/>
      <dgm:t>
        <a:bodyPr/>
        <a:lstStyle/>
        <a:p>
          <a:endParaRPr lang="en-US"/>
        </a:p>
      </dgm:t>
    </dgm:pt>
    <dgm:pt modelId="{3451376F-F4EA-448E-A6E1-176EB4FB86D4}" type="pres">
      <dgm:prSet presAssocID="{25DC8D72-D84C-49B8-8C6D-9AF32C596071}" presName="Name0" presStyleCnt="0">
        <dgm:presLayoutVars>
          <dgm:dir/>
          <dgm:animLvl val="lvl"/>
          <dgm:resizeHandles val="exact"/>
        </dgm:presLayoutVars>
      </dgm:prSet>
      <dgm:spPr/>
    </dgm:pt>
    <dgm:pt modelId="{3D06D03F-9DE7-4EB6-B8CE-60671C762A51}" type="pres">
      <dgm:prSet presAssocID="{BBB4316B-201A-4AE4-9BC6-0B7138D62504}" presName="boxAndChildren" presStyleCnt="0"/>
      <dgm:spPr/>
    </dgm:pt>
    <dgm:pt modelId="{61B2DAAE-A2BC-40E8-A833-2D9AA60B53B8}" type="pres">
      <dgm:prSet presAssocID="{BBB4316B-201A-4AE4-9BC6-0B7138D62504}" presName="parentTextBox" presStyleLbl="node1" presStyleIdx="0" presStyleCnt="1"/>
      <dgm:spPr/>
    </dgm:pt>
    <dgm:pt modelId="{E56C784F-E6CD-4FD1-BEF9-ADA98459C4BB}" type="pres">
      <dgm:prSet presAssocID="{BBB4316B-201A-4AE4-9BC6-0B7138D62504}" presName="entireBox" presStyleLbl="node1" presStyleIdx="0" presStyleCnt="1" custLinFactNeighborX="2452" custLinFactNeighborY="-40099"/>
      <dgm:spPr/>
    </dgm:pt>
    <dgm:pt modelId="{2BFA9E17-F286-4F0E-A08E-EB7C37EB2211}" type="pres">
      <dgm:prSet presAssocID="{BBB4316B-201A-4AE4-9BC6-0B7138D62504}" presName="descendantBox" presStyleCnt="0"/>
      <dgm:spPr/>
    </dgm:pt>
    <dgm:pt modelId="{DBC6DE21-6726-4D1E-9E0A-B08BE84877B7}" type="pres">
      <dgm:prSet presAssocID="{CB80B4EF-4BB2-4F01-A30F-AE1DBB528EA6}" presName="childTextBox" presStyleLbl="fgAccFollowNode1" presStyleIdx="0" presStyleCnt="2">
        <dgm:presLayoutVars>
          <dgm:bulletEnabled val="1"/>
        </dgm:presLayoutVars>
      </dgm:prSet>
      <dgm:spPr/>
    </dgm:pt>
    <dgm:pt modelId="{09584FE5-1027-4652-B341-E50AA0FCEBF0}" type="pres">
      <dgm:prSet presAssocID="{224F75BE-644D-4A33-A8BA-F65088870327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F623B028-394B-49D5-968A-0C62A23A9415}" srcId="{BBB4316B-201A-4AE4-9BC6-0B7138D62504}" destId="{CB80B4EF-4BB2-4F01-A30F-AE1DBB528EA6}" srcOrd="0" destOrd="0" parTransId="{0BFC81FA-35E7-4BDE-A6EB-831A103E3C54}" sibTransId="{DA0F23FC-2ACD-4677-8B80-DE56957E55F4}"/>
    <dgm:cxn modelId="{8CB0DF48-65D9-45E5-897E-8354E9EA1424}" type="presOf" srcId="{224F75BE-644D-4A33-A8BA-F65088870327}" destId="{09584FE5-1027-4652-B341-E50AA0FCEBF0}" srcOrd="0" destOrd="0" presId="urn:microsoft.com/office/officeart/2005/8/layout/process4"/>
    <dgm:cxn modelId="{5CF5C96B-596F-4290-90B6-4F4E1CF349C9}" srcId="{25DC8D72-D84C-49B8-8C6D-9AF32C596071}" destId="{BBB4316B-201A-4AE4-9BC6-0B7138D62504}" srcOrd="0" destOrd="0" parTransId="{02E96177-A8E1-4830-A69E-0A1FAC051087}" sibTransId="{1FA79F9C-AABF-40D3-870F-657F6DED6217}"/>
    <dgm:cxn modelId="{49592976-1F45-490C-9558-D53CADC95B69}" type="presOf" srcId="{BBB4316B-201A-4AE4-9BC6-0B7138D62504}" destId="{E56C784F-E6CD-4FD1-BEF9-ADA98459C4BB}" srcOrd="1" destOrd="0" presId="urn:microsoft.com/office/officeart/2005/8/layout/process4"/>
    <dgm:cxn modelId="{FD501684-44C5-4BA9-9EE4-C28E20543FB5}" type="presOf" srcId="{CB80B4EF-4BB2-4F01-A30F-AE1DBB528EA6}" destId="{DBC6DE21-6726-4D1E-9E0A-B08BE84877B7}" srcOrd="0" destOrd="0" presId="urn:microsoft.com/office/officeart/2005/8/layout/process4"/>
    <dgm:cxn modelId="{7D12DD91-A042-41FE-B2A9-93146FD7DE01}" type="presOf" srcId="{25DC8D72-D84C-49B8-8C6D-9AF32C596071}" destId="{3451376F-F4EA-448E-A6E1-176EB4FB86D4}" srcOrd="0" destOrd="0" presId="urn:microsoft.com/office/officeart/2005/8/layout/process4"/>
    <dgm:cxn modelId="{CED6BFCB-9C51-4F48-B663-65E0F04DE509}" type="presOf" srcId="{BBB4316B-201A-4AE4-9BC6-0B7138D62504}" destId="{61B2DAAE-A2BC-40E8-A833-2D9AA60B53B8}" srcOrd="0" destOrd="0" presId="urn:microsoft.com/office/officeart/2005/8/layout/process4"/>
    <dgm:cxn modelId="{56DDF1F4-3828-42EA-9CFB-DBF57A065B1B}" srcId="{BBB4316B-201A-4AE4-9BC6-0B7138D62504}" destId="{224F75BE-644D-4A33-A8BA-F65088870327}" srcOrd="1" destOrd="0" parTransId="{5E5175C8-A06C-41CF-86A5-77BFF63382F5}" sibTransId="{E66E7006-694E-46FF-A2DA-DB59650EA668}"/>
    <dgm:cxn modelId="{1060F382-4901-4E87-B745-9DFA84608ACB}" type="presParOf" srcId="{3451376F-F4EA-448E-A6E1-176EB4FB86D4}" destId="{3D06D03F-9DE7-4EB6-B8CE-60671C762A51}" srcOrd="0" destOrd="0" presId="urn:microsoft.com/office/officeart/2005/8/layout/process4"/>
    <dgm:cxn modelId="{72D8686D-BDE9-4507-B8C4-036F50A64792}" type="presParOf" srcId="{3D06D03F-9DE7-4EB6-B8CE-60671C762A51}" destId="{61B2DAAE-A2BC-40E8-A833-2D9AA60B53B8}" srcOrd="0" destOrd="0" presId="urn:microsoft.com/office/officeart/2005/8/layout/process4"/>
    <dgm:cxn modelId="{EDA5071A-2ED4-4DF7-BA34-5340F912CF32}" type="presParOf" srcId="{3D06D03F-9DE7-4EB6-B8CE-60671C762A51}" destId="{E56C784F-E6CD-4FD1-BEF9-ADA98459C4BB}" srcOrd="1" destOrd="0" presId="urn:microsoft.com/office/officeart/2005/8/layout/process4"/>
    <dgm:cxn modelId="{30EABB61-742C-4F86-AA35-D036BFD66F83}" type="presParOf" srcId="{3D06D03F-9DE7-4EB6-B8CE-60671C762A51}" destId="{2BFA9E17-F286-4F0E-A08E-EB7C37EB2211}" srcOrd="2" destOrd="0" presId="urn:microsoft.com/office/officeart/2005/8/layout/process4"/>
    <dgm:cxn modelId="{98D8E596-D55E-4B38-AF1B-90BE96FB152B}" type="presParOf" srcId="{2BFA9E17-F286-4F0E-A08E-EB7C37EB2211}" destId="{DBC6DE21-6726-4D1E-9E0A-B08BE84877B7}" srcOrd="0" destOrd="0" presId="urn:microsoft.com/office/officeart/2005/8/layout/process4"/>
    <dgm:cxn modelId="{99D44CAF-9E1F-4813-897C-985AC8C9ECB4}" type="presParOf" srcId="{2BFA9E17-F286-4F0E-A08E-EB7C37EB2211}" destId="{09584FE5-1027-4652-B341-E50AA0FCEBF0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DC8D72-D84C-49B8-8C6D-9AF32C596071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62A355-D48F-4CC5-A522-5DF62A684A72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600" b="1" dirty="0">
              <a:solidFill>
                <a:schemeClr val="tx2"/>
              </a:solidFill>
            </a:rPr>
            <a:t>DRUGA INDUSTRIJSKA REVOLUCIJA</a:t>
          </a:r>
          <a:endParaRPr lang="en-US" sz="2600" b="1" dirty="0">
            <a:solidFill>
              <a:schemeClr val="tx2"/>
            </a:solidFill>
          </a:endParaRPr>
        </a:p>
      </dgm:t>
    </dgm:pt>
    <dgm:pt modelId="{F8CBAE39-C32B-4B11-9AA3-F63C72C5E084}" type="parTrans" cxnId="{11F44B84-977C-45D8-BA3E-7BCD241D80FA}">
      <dgm:prSet/>
      <dgm:spPr/>
      <dgm:t>
        <a:bodyPr/>
        <a:lstStyle/>
        <a:p>
          <a:endParaRPr lang="en-US"/>
        </a:p>
      </dgm:t>
    </dgm:pt>
    <dgm:pt modelId="{9735A8DA-50A5-471E-9B1D-922930DB10B8}" type="sibTrans" cxnId="{11F44B84-977C-45D8-BA3E-7BCD241D80FA}">
      <dgm:prSet/>
      <dgm:spPr/>
      <dgm:t>
        <a:bodyPr/>
        <a:lstStyle/>
        <a:p>
          <a:endParaRPr lang="en-US"/>
        </a:p>
      </dgm:t>
    </dgm:pt>
    <dgm:pt modelId="{BCDD84B3-1134-417D-A896-A3AB6440396D}">
      <dgm:prSet phldrT="[Tekst]" phldr="0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električna energija</a:t>
          </a:r>
          <a:endParaRPr lang="en-US" sz="2400" dirty="0">
            <a:solidFill>
              <a:schemeClr val="tx2"/>
            </a:solidFill>
          </a:endParaRPr>
        </a:p>
      </dgm:t>
    </dgm:pt>
    <dgm:pt modelId="{4638F756-2C87-4BD6-A249-C9912F15B38B}" type="parTrans" cxnId="{D5324DCA-4442-4876-800A-46D371F24224}">
      <dgm:prSet/>
      <dgm:spPr/>
      <dgm:t>
        <a:bodyPr/>
        <a:lstStyle/>
        <a:p>
          <a:endParaRPr lang="en-US"/>
        </a:p>
      </dgm:t>
    </dgm:pt>
    <dgm:pt modelId="{E9E7D21E-3C48-425B-AF2F-B0FEB6E09636}" type="sibTrans" cxnId="{D5324DCA-4442-4876-800A-46D371F24224}">
      <dgm:prSet/>
      <dgm:spPr/>
      <dgm:t>
        <a:bodyPr/>
        <a:lstStyle/>
        <a:p>
          <a:endParaRPr lang="en-US"/>
        </a:p>
      </dgm:t>
    </dgm:pt>
    <dgm:pt modelId="{F8E59FCF-A9E3-46A0-83E9-5667421B7438}">
      <dgm:prSet phldrT="[Tekst]" phldr="0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nafta</a:t>
          </a:r>
          <a:endParaRPr lang="en-US" sz="2400" dirty="0">
            <a:solidFill>
              <a:schemeClr val="tx2"/>
            </a:solidFill>
          </a:endParaRPr>
        </a:p>
      </dgm:t>
    </dgm:pt>
    <dgm:pt modelId="{35598BFC-9DE6-47A4-ADFB-97C73B0E49B8}" type="parTrans" cxnId="{FFFB2F44-B2CB-4D2B-940E-CCF76BE145A4}">
      <dgm:prSet/>
      <dgm:spPr/>
      <dgm:t>
        <a:bodyPr/>
        <a:lstStyle/>
        <a:p>
          <a:endParaRPr lang="en-US"/>
        </a:p>
      </dgm:t>
    </dgm:pt>
    <dgm:pt modelId="{DE7A1789-3E8F-4E1F-9146-8D4674623ACA}" type="sibTrans" cxnId="{FFFB2F44-B2CB-4D2B-940E-CCF76BE145A4}">
      <dgm:prSet/>
      <dgm:spPr/>
      <dgm:t>
        <a:bodyPr/>
        <a:lstStyle/>
        <a:p>
          <a:endParaRPr lang="en-US"/>
        </a:p>
      </dgm:t>
    </dgm:pt>
    <dgm:pt modelId="{3451376F-F4EA-448E-A6E1-176EB4FB86D4}" type="pres">
      <dgm:prSet presAssocID="{25DC8D72-D84C-49B8-8C6D-9AF32C596071}" presName="Name0" presStyleCnt="0">
        <dgm:presLayoutVars>
          <dgm:dir/>
          <dgm:animLvl val="lvl"/>
          <dgm:resizeHandles val="exact"/>
        </dgm:presLayoutVars>
      </dgm:prSet>
      <dgm:spPr/>
    </dgm:pt>
    <dgm:pt modelId="{8EA11378-CE31-41FB-8ADE-0B0BFD87BA91}" type="pres">
      <dgm:prSet presAssocID="{9A62A355-D48F-4CC5-A522-5DF62A684A72}" presName="boxAndChildren" presStyleCnt="0"/>
      <dgm:spPr/>
    </dgm:pt>
    <dgm:pt modelId="{24C2BA10-059D-4C87-A4CD-BD84C00C78D4}" type="pres">
      <dgm:prSet presAssocID="{9A62A355-D48F-4CC5-A522-5DF62A684A72}" presName="parentTextBox" presStyleLbl="node1" presStyleIdx="0" presStyleCnt="1"/>
      <dgm:spPr/>
    </dgm:pt>
    <dgm:pt modelId="{8F70FB54-39E5-475A-B9EA-B563ADD435F5}" type="pres">
      <dgm:prSet presAssocID="{9A62A355-D48F-4CC5-A522-5DF62A684A72}" presName="entireBox" presStyleLbl="node1" presStyleIdx="0" presStyleCnt="1" custLinFactNeighborX="1868" custLinFactNeighborY="-17228"/>
      <dgm:spPr/>
    </dgm:pt>
    <dgm:pt modelId="{55E00F91-CF3D-4784-B8E7-E96113E3E4BE}" type="pres">
      <dgm:prSet presAssocID="{9A62A355-D48F-4CC5-A522-5DF62A684A72}" presName="descendantBox" presStyleCnt="0"/>
      <dgm:spPr/>
    </dgm:pt>
    <dgm:pt modelId="{ECF98A45-8322-4704-922D-31629F95373C}" type="pres">
      <dgm:prSet presAssocID="{BCDD84B3-1134-417D-A896-A3AB6440396D}" presName="childTextBox" presStyleLbl="fgAccFollowNode1" presStyleIdx="0" presStyleCnt="2">
        <dgm:presLayoutVars>
          <dgm:bulletEnabled val="1"/>
        </dgm:presLayoutVars>
      </dgm:prSet>
      <dgm:spPr/>
    </dgm:pt>
    <dgm:pt modelId="{292DC4A7-7B52-4D65-A232-88D663122DBE}" type="pres">
      <dgm:prSet presAssocID="{F8E59FCF-A9E3-46A0-83E9-5667421B7438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9D464305-59FB-40BE-92C3-C474F63CB9E7}" type="presOf" srcId="{9A62A355-D48F-4CC5-A522-5DF62A684A72}" destId="{24C2BA10-059D-4C87-A4CD-BD84C00C78D4}" srcOrd="0" destOrd="0" presId="urn:microsoft.com/office/officeart/2005/8/layout/process4"/>
    <dgm:cxn modelId="{FFFB2F44-B2CB-4D2B-940E-CCF76BE145A4}" srcId="{9A62A355-D48F-4CC5-A522-5DF62A684A72}" destId="{F8E59FCF-A9E3-46A0-83E9-5667421B7438}" srcOrd="1" destOrd="0" parTransId="{35598BFC-9DE6-47A4-ADFB-97C73B0E49B8}" sibTransId="{DE7A1789-3E8F-4E1F-9146-8D4674623ACA}"/>
    <dgm:cxn modelId="{C1BB8058-C219-4BE7-BC10-B35D5F11D0B9}" type="presOf" srcId="{BCDD84B3-1134-417D-A896-A3AB6440396D}" destId="{ECF98A45-8322-4704-922D-31629F95373C}" srcOrd="0" destOrd="0" presId="urn:microsoft.com/office/officeart/2005/8/layout/process4"/>
    <dgm:cxn modelId="{11F44B84-977C-45D8-BA3E-7BCD241D80FA}" srcId="{25DC8D72-D84C-49B8-8C6D-9AF32C596071}" destId="{9A62A355-D48F-4CC5-A522-5DF62A684A72}" srcOrd="0" destOrd="0" parTransId="{F8CBAE39-C32B-4B11-9AA3-F63C72C5E084}" sibTransId="{9735A8DA-50A5-471E-9B1D-922930DB10B8}"/>
    <dgm:cxn modelId="{CEFA5B8C-B108-41AD-903D-0F3089BA6FB5}" type="presOf" srcId="{F8E59FCF-A9E3-46A0-83E9-5667421B7438}" destId="{292DC4A7-7B52-4D65-A232-88D663122DBE}" srcOrd="0" destOrd="0" presId="urn:microsoft.com/office/officeart/2005/8/layout/process4"/>
    <dgm:cxn modelId="{7D12DD91-A042-41FE-B2A9-93146FD7DE01}" type="presOf" srcId="{25DC8D72-D84C-49B8-8C6D-9AF32C596071}" destId="{3451376F-F4EA-448E-A6E1-176EB4FB86D4}" srcOrd="0" destOrd="0" presId="urn:microsoft.com/office/officeart/2005/8/layout/process4"/>
    <dgm:cxn modelId="{D5324DCA-4442-4876-800A-46D371F24224}" srcId="{9A62A355-D48F-4CC5-A522-5DF62A684A72}" destId="{BCDD84B3-1134-417D-A896-A3AB6440396D}" srcOrd="0" destOrd="0" parTransId="{4638F756-2C87-4BD6-A249-C9912F15B38B}" sibTransId="{E9E7D21E-3C48-425B-AF2F-B0FEB6E09636}"/>
    <dgm:cxn modelId="{EA8628CE-5A6F-40CB-9310-93FF5C6405CE}" type="presOf" srcId="{9A62A355-D48F-4CC5-A522-5DF62A684A72}" destId="{8F70FB54-39E5-475A-B9EA-B563ADD435F5}" srcOrd="1" destOrd="0" presId="urn:microsoft.com/office/officeart/2005/8/layout/process4"/>
    <dgm:cxn modelId="{AFA289E2-3246-4119-8860-F6555A537C1C}" type="presParOf" srcId="{3451376F-F4EA-448E-A6E1-176EB4FB86D4}" destId="{8EA11378-CE31-41FB-8ADE-0B0BFD87BA91}" srcOrd="0" destOrd="0" presId="urn:microsoft.com/office/officeart/2005/8/layout/process4"/>
    <dgm:cxn modelId="{BA8D428F-8154-40BD-AAD6-1C9CE47C376D}" type="presParOf" srcId="{8EA11378-CE31-41FB-8ADE-0B0BFD87BA91}" destId="{24C2BA10-059D-4C87-A4CD-BD84C00C78D4}" srcOrd="0" destOrd="0" presId="urn:microsoft.com/office/officeart/2005/8/layout/process4"/>
    <dgm:cxn modelId="{89157B4D-3DCA-41F2-8CF7-7026A565FD20}" type="presParOf" srcId="{8EA11378-CE31-41FB-8ADE-0B0BFD87BA91}" destId="{8F70FB54-39E5-475A-B9EA-B563ADD435F5}" srcOrd="1" destOrd="0" presId="urn:microsoft.com/office/officeart/2005/8/layout/process4"/>
    <dgm:cxn modelId="{09C7F767-B0E2-4866-9296-6E42066FCC6A}" type="presParOf" srcId="{8EA11378-CE31-41FB-8ADE-0B0BFD87BA91}" destId="{55E00F91-CF3D-4784-B8E7-E96113E3E4BE}" srcOrd="2" destOrd="0" presId="urn:microsoft.com/office/officeart/2005/8/layout/process4"/>
    <dgm:cxn modelId="{FE2A6F72-F7F2-4B8B-9179-0C2CD2D20F14}" type="presParOf" srcId="{55E00F91-CF3D-4784-B8E7-E96113E3E4BE}" destId="{ECF98A45-8322-4704-922D-31629F95373C}" srcOrd="0" destOrd="0" presId="urn:microsoft.com/office/officeart/2005/8/layout/process4"/>
    <dgm:cxn modelId="{FF8EE6C0-BA32-407E-A319-69F9B3BBBDDD}" type="presParOf" srcId="{55E00F91-CF3D-4784-B8E7-E96113E3E4BE}" destId="{292DC4A7-7B52-4D65-A232-88D663122DB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F29502-1D66-4470-96CB-A61BC99FBCD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D59906-3693-4281-BBC0-4C302E329895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600" b="1" dirty="0">
              <a:solidFill>
                <a:schemeClr val="tx2"/>
              </a:solidFill>
            </a:rPr>
            <a:t>PROMJENE U PROMETU</a:t>
          </a:r>
          <a:endParaRPr lang="en-US" sz="2600" b="1" dirty="0">
            <a:solidFill>
              <a:schemeClr val="tx2"/>
            </a:solidFill>
          </a:endParaRPr>
        </a:p>
      </dgm:t>
    </dgm:pt>
    <dgm:pt modelId="{2A933BE8-5B70-4D71-A92A-D0487AEEE05C}" type="parTrans" cxnId="{A4B95CFA-A88C-4803-B55A-AE4952904FD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3BA651E0-FBFD-4E92-83A1-ECB99D795E90}" type="sibTrans" cxnId="{A4B95CFA-A88C-4803-B55A-AE4952904FD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8CF0428C-24B1-4739-9DB5-42600A2B611C}">
      <dgm:prSet phldrT="[Tekst]" phldr="0" custT="1"/>
      <dgm:spPr/>
      <dgm:t>
        <a:bodyPr/>
        <a:lstStyle/>
        <a:p>
          <a:r>
            <a:rPr lang="hr-HR" sz="2400" dirty="0">
              <a:solidFill>
                <a:schemeClr val="tx2"/>
              </a:solidFill>
            </a:rPr>
            <a:t>parna lokomotiva</a:t>
          </a:r>
          <a:endParaRPr lang="en-US" sz="2400" dirty="0">
            <a:solidFill>
              <a:schemeClr val="tx2"/>
            </a:solidFill>
          </a:endParaRPr>
        </a:p>
      </dgm:t>
    </dgm:pt>
    <dgm:pt modelId="{551540CA-3969-437B-B45A-48BAF0FC92BF}" type="parTrans" cxnId="{BFCFA6A8-260C-4B8D-BE9F-D189B81A98E3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EB0E651-2CED-4484-9631-B6E9461AFFC0}" type="sibTrans" cxnId="{BFCFA6A8-260C-4B8D-BE9F-D189B81A98E3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AE1B8D4-4C34-4453-B9AF-4DFB1153CD50}">
      <dgm:prSet phldrT="[Tekst]" phldr="0" custT="1"/>
      <dgm:spPr/>
      <dgm:t>
        <a:bodyPr/>
        <a:lstStyle/>
        <a:p>
          <a:r>
            <a:rPr lang="hr-HR" sz="2400" dirty="0">
              <a:solidFill>
                <a:schemeClr val="tx2"/>
              </a:solidFill>
            </a:rPr>
            <a:t>parobrod</a:t>
          </a:r>
          <a:endParaRPr lang="en-US" sz="2400" dirty="0">
            <a:solidFill>
              <a:schemeClr val="tx2"/>
            </a:solidFill>
          </a:endParaRPr>
        </a:p>
      </dgm:t>
    </dgm:pt>
    <dgm:pt modelId="{0D24E1FB-731E-4B89-A4AA-CA8D4708E0B1}" type="parTrans" cxnId="{7B85630E-4FA3-4339-8786-FF9B3DEDDC27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AA9DB259-E99C-421C-81B8-4B31076780A6}" type="sibTrans" cxnId="{7B85630E-4FA3-4339-8786-FF9B3DEDDC27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10FA094A-1BC9-4C73-A17B-388B34F5C2C2}" type="pres">
      <dgm:prSet presAssocID="{18F29502-1D66-4470-96CB-A61BC99FBCD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A3C1DF5-0339-469D-A90E-3BAB42225D6D}" type="pres">
      <dgm:prSet presAssocID="{09D59906-3693-4281-BBC0-4C302E329895}" presName="root" presStyleCnt="0"/>
      <dgm:spPr/>
    </dgm:pt>
    <dgm:pt modelId="{AB3C53BD-8E8F-4C84-9556-D6F4B1C5BFCA}" type="pres">
      <dgm:prSet presAssocID="{09D59906-3693-4281-BBC0-4C302E329895}" presName="rootComposite" presStyleCnt="0"/>
      <dgm:spPr/>
    </dgm:pt>
    <dgm:pt modelId="{98A707BC-0F76-4E0C-9EFE-0432081F3A79}" type="pres">
      <dgm:prSet presAssocID="{09D59906-3693-4281-BBC0-4C302E329895}" presName="rootText" presStyleLbl="node1" presStyleIdx="0" presStyleCnt="1" custScaleX="58017" custScaleY="21603"/>
      <dgm:spPr/>
    </dgm:pt>
    <dgm:pt modelId="{13296443-BF82-4E9F-BC59-BAE340C05749}" type="pres">
      <dgm:prSet presAssocID="{09D59906-3693-4281-BBC0-4C302E329895}" presName="rootConnector" presStyleLbl="node1" presStyleIdx="0" presStyleCnt="1"/>
      <dgm:spPr/>
    </dgm:pt>
    <dgm:pt modelId="{C0742A46-EC6E-403A-89EA-B15D4BD4DC8A}" type="pres">
      <dgm:prSet presAssocID="{09D59906-3693-4281-BBC0-4C302E329895}" presName="childShape" presStyleCnt="0"/>
      <dgm:spPr/>
    </dgm:pt>
    <dgm:pt modelId="{E661684C-4F76-46DE-A005-DB1DCE18DB83}" type="pres">
      <dgm:prSet presAssocID="{551540CA-3969-437B-B45A-48BAF0FC92BF}" presName="Name13" presStyleLbl="parChTrans1D2" presStyleIdx="0" presStyleCnt="2"/>
      <dgm:spPr/>
    </dgm:pt>
    <dgm:pt modelId="{0F8348D0-BA86-480F-ADBD-511C79C78172}" type="pres">
      <dgm:prSet presAssocID="{8CF0428C-24B1-4739-9DB5-42600A2B611C}" presName="childText" presStyleLbl="bgAcc1" presStyleIdx="0" presStyleCnt="2" custScaleX="41238" custScaleY="12089">
        <dgm:presLayoutVars>
          <dgm:bulletEnabled val="1"/>
        </dgm:presLayoutVars>
      </dgm:prSet>
      <dgm:spPr/>
    </dgm:pt>
    <dgm:pt modelId="{57258926-1B1B-44F3-BA3E-C1665419EDD3}" type="pres">
      <dgm:prSet presAssocID="{0D24E1FB-731E-4B89-A4AA-CA8D4708E0B1}" presName="Name13" presStyleLbl="parChTrans1D2" presStyleIdx="1" presStyleCnt="2"/>
      <dgm:spPr/>
    </dgm:pt>
    <dgm:pt modelId="{EEB56E06-0412-4C1D-B4E7-F03B3D0BAD69}" type="pres">
      <dgm:prSet presAssocID="{5AE1B8D4-4C34-4453-B9AF-4DFB1153CD50}" presName="childText" presStyleLbl="bgAcc1" presStyleIdx="1" presStyleCnt="2" custScaleX="29186" custScaleY="13503">
        <dgm:presLayoutVars>
          <dgm:bulletEnabled val="1"/>
        </dgm:presLayoutVars>
      </dgm:prSet>
      <dgm:spPr/>
    </dgm:pt>
  </dgm:ptLst>
  <dgm:cxnLst>
    <dgm:cxn modelId="{7B85630E-4FA3-4339-8786-FF9B3DEDDC27}" srcId="{09D59906-3693-4281-BBC0-4C302E329895}" destId="{5AE1B8D4-4C34-4453-B9AF-4DFB1153CD50}" srcOrd="1" destOrd="0" parTransId="{0D24E1FB-731E-4B89-A4AA-CA8D4708E0B1}" sibTransId="{AA9DB259-E99C-421C-81B8-4B31076780A6}"/>
    <dgm:cxn modelId="{C6C0B368-AE1B-4143-8A2C-8651D77761B3}" type="presOf" srcId="{551540CA-3969-437B-B45A-48BAF0FC92BF}" destId="{E661684C-4F76-46DE-A005-DB1DCE18DB83}" srcOrd="0" destOrd="0" presId="urn:microsoft.com/office/officeart/2005/8/layout/hierarchy3"/>
    <dgm:cxn modelId="{52688D8F-BFA7-45AA-9857-D43EF18DD735}" type="presOf" srcId="{09D59906-3693-4281-BBC0-4C302E329895}" destId="{13296443-BF82-4E9F-BC59-BAE340C05749}" srcOrd="1" destOrd="0" presId="urn:microsoft.com/office/officeart/2005/8/layout/hierarchy3"/>
    <dgm:cxn modelId="{23A6009B-93F3-487E-BFA2-EEFA0EB52D78}" type="presOf" srcId="{5AE1B8D4-4C34-4453-B9AF-4DFB1153CD50}" destId="{EEB56E06-0412-4C1D-B4E7-F03B3D0BAD69}" srcOrd="0" destOrd="0" presId="urn:microsoft.com/office/officeart/2005/8/layout/hierarchy3"/>
    <dgm:cxn modelId="{39D011A4-412B-48C1-8D6A-AE00C452CA27}" type="presOf" srcId="{0D24E1FB-731E-4B89-A4AA-CA8D4708E0B1}" destId="{57258926-1B1B-44F3-BA3E-C1665419EDD3}" srcOrd="0" destOrd="0" presId="urn:microsoft.com/office/officeart/2005/8/layout/hierarchy3"/>
    <dgm:cxn modelId="{5EF616A4-3C13-427A-ACC9-0D216EBBA5AF}" type="presOf" srcId="{18F29502-1D66-4470-96CB-A61BC99FBCD3}" destId="{10FA094A-1BC9-4C73-A17B-388B34F5C2C2}" srcOrd="0" destOrd="0" presId="urn:microsoft.com/office/officeart/2005/8/layout/hierarchy3"/>
    <dgm:cxn modelId="{BFCFA6A8-260C-4B8D-BE9F-D189B81A98E3}" srcId="{09D59906-3693-4281-BBC0-4C302E329895}" destId="{8CF0428C-24B1-4739-9DB5-42600A2B611C}" srcOrd="0" destOrd="0" parTransId="{551540CA-3969-437B-B45A-48BAF0FC92BF}" sibTransId="{5EB0E651-2CED-4484-9631-B6E9461AFFC0}"/>
    <dgm:cxn modelId="{EA3AE8DC-1FDF-42CC-91D7-B5C52CC78907}" type="presOf" srcId="{8CF0428C-24B1-4739-9DB5-42600A2B611C}" destId="{0F8348D0-BA86-480F-ADBD-511C79C78172}" srcOrd="0" destOrd="0" presId="urn:microsoft.com/office/officeart/2005/8/layout/hierarchy3"/>
    <dgm:cxn modelId="{FC6CDBF7-1D3E-4033-8C66-34FE00ED7709}" type="presOf" srcId="{09D59906-3693-4281-BBC0-4C302E329895}" destId="{98A707BC-0F76-4E0C-9EFE-0432081F3A79}" srcOrd="0" destOrd="0" presId="urn:microsoft.com/office/officeart/2005/8/layout/hierarchy3"/>
    <dgm:cxn modelId="{A4B95CFA-A88C-4803-B55A-AE4952904FD9}" srcId="{18F29502-1D66-4470-96CB-A61BC99FBCD3}" destId="{09D59906-3693-4281-BBC0-4C302E329895}" srcOrd="0" destOrd="0" parTransId="{2A933BE8-5B70-4D71-A92A-D0487AEEE05C}" sibTransId="{3BA651E0-FBFD-4E92-83A1-ECB99D795E90}"/>
    <dgm:cxn modelId="{73B7A0D9-3E1E-4B04-8E47-0C510A6E8CDE}" type="presParOf" srcId="{10FA094A-1BC9-4C73-A17B-388B34F5C2C2}" destId="{BA3C1DF5-0339-469D-A90E-3BAB42225D6D}" srcOrd="0" destOrd="0" presId="urn:microsoft.com/office/officeart/2005/8/layout/hierarchy3"/>
    <dgm:cxn modelId="{160D1271-9A87-4611-8B2C-DB82742723FC}" type="presParOf" srcId="{BA3C1DF5-0339-469D-A90E-3BAB42225D6D}" destId="{AB3C53BD-8E8F-4C84-9556-D6F4B1C5BFCA}" srcOrd="0" destOrd="0" presId="urn:microsoft.com/office/officeart/2005/8/layout/hierarchy3"/>
    <dgm:cxn modelId="{E307CFD9-972B-4994-BCB6-9F64E31168C2}" type="presParOf" srcId="{AB3C53BD-8E8F-4C84-9556-D6F4B1C5BFCA}" destId="{98A707BC-0F76-4E0C-9EFE-0432081F3A79}" srcOrd="0" destOrd="0" presId="urn:microsoft.com/office/officeart/2005/8/layout/hierarchy3"/>
    <dgm:cxn modelId="{87199ECF-1F73-42A3-8C0A-EFF328C166F5}" type="presParOf" srcId="{AB3C53BD-8E8F-4C84-9556-D6F4B1C5BFCA}" destId="{13296443-BF82-4E9F-BC59-BAE340C05749}" srcOrd="1" destOrd="0" presId="urn:microsoft.com/office/officeart/2005/8/layout/hierarchy3"/>
    <dgm:cxn modelId="{AE5E5072-0CCC-4D51-A25F-C0056A08AFFB}" type="presParOf" srcId="{BA3C1DF5-0339-469D-A90E-3BAB42225D6D}" destId="{C0742A46-EC6E-403A-89EA-B15D4BD4DC8A}" srcOrd="1" destOrd="0" presId="urn:microsoft.com/office/officeart/2005/8/layout/hierarchy3"/>
    <dgm:cxn modelId="{80471F84-D2D1-40D5-AC6B-BDC9A62CFB7E}" type="presParOf" srcId="{C0742A46-EC6E-403A-89EA-B15D4BD4DC8A}" destId="{E661684C-4F76-46DE-A005-DB1DCE18DB83}" srcOrd="0" destOrd="0" presId="urn:microsoft.com/office/officeart/2005/8/layout/hierarchy3"/>
    <dgm:cxn modelId="{3E78399E-B62C-4920-8351-A322DEBD6689}" type="presParOf" srcId="{C0742A46-EC6E-403A-89EA-B15D4BD4DC8A}" destId="{0F8348D0-BA86-480F-ADBD-511C79C78172}" srcOrd="1" destOrd="0" presId="urn:microsoft.com/office/officeart/2005/8/layout/hierarchy3"/>
    <dgm:cxn modelId="{52AB0D9C-0B82-4316-96BA-E8EA490EA12B}" type="presParOf" srcId="{C0742A46-EC6E-403A-89EA-B15D4BD4DC8A}" destId="{57258926-1B1B-44F3-BA3E-C1665419EDD3}" srcOrd="2" destOrd="0" presId="urn:microsoft.com/office/officeart/2005/8/layout/hierarchy3"/>
    <dgm:cxn modelId="{00156B2A-66DE-4EEE-9EDB-7402BDC4959B}" type="presParOf" srcId="{C0742A46-EC6E-403A-89EA-B15D4BD4DC8A}" destId="{EEB56E06-0412-4C1D-B4E7-F03B3D0BAD69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2A2842-4046-4A18-9BFA-1972EA77D9F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59BED6-BA29-45E8-9551-A6A76CE8ED6D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INDUSTRIJALIZACIJA</a:t>
          </a:r>
          <a:endParaRPr lang="en-US" sz="2400" dirty="0">
            <a:solidFill>
              <a:schemeClr val="tx2"/>
            </a:solidFill>
          </a:endParaRPr>
        </a:p>
      </dgm:t>
    </dgm:pt>
    <dgm:pt modelId="{30A4590C-5456-486F-818F-F00E11D502A5}" type="parTrans" cxnId="{F11CE0EF-C630-40C7-A97B-94416C065789}">
      <dgm:prSet/>
      <dgm:spPr/>
      <dgm:t>
        <a:bodyPr/>
        <a:lstStyle/>
        <a:p>
          <a:endParaRPr lang="en-US"/>
        </a:p>
      </dgm:t>
    </dgm:pt>
    <dgm:pt modelId="{608B11CF-515F-498C-8EE0-CE3EB9E91D19}" type="sibTrans" cxnId="{F11CE0EF-C630-40C7-A97B-94416C065789}">
      <dgm:prSet/>
      <dgm:spPr/>
      <dgm:t>
        <a:bodyPr/>
        <a:lstStyle/>
        <a:p>
          <a:endParaRPr lang="en-US"/>
        </a:p>
      </dgm:t>
    </dgm:pt>
    <dgm:pt modelId="{19E12600-B3E2-4DF7-9CD6-01D319E0B756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URBANIZACIJA </a:t>
          </a:r>
          <a:endParaRPr lang="en-US" sz="2400" dirty="0">
            <a:solidFill>
              <a:schemeClr val="tx2"/>
            </a:solidFill>
          </a:endParaRPr>
        </a:p>
      </dgm:t>
    </dgm:pt>
    <dgm:pt modelId="{EF487242-8E79-4E14-A656-C6FFBDC27EBC}" type="parTrans" cxnId="{544F4F0F-11A2-4C69-AC7C-678A6F07407F}">
      <dgm:prSet/>
      <dgm:spPr/>
      <dgm:t>
        <a:bodyPr/>
        <a:lstStyle/>
        <a:p>
          <a:endParaRPr lang="en-US"/>
        </a:p>
      </dgm:t>
    </dgm:pt>
    <dgm:pt modelId="{A588DEFE-0807-4416-96B8-82AEFCD0AD4B}" type="sibTrans" cxnId="{544F4F0F-11A2-4C69-AC7C-678A6F07407F}">
      <dgm:prSet/>
      <dgm:spPr/>
      <dgm:t>
        <a:bodyPr/>
        <a:lstStyle/>
        <a:p>
          <a:endParaRPr lang="en-US"/>
        </a:p>
      </dgm:t>
    </dgm:pt>
    <dgm:pt modelId="{F4F22DE7-6ACF-4A5D-8DB5-05157BBE13DE}" type="pres">
      <dgm:prSet presAssocID="{7B2A2842-4046-4A18-9BFA-1972EA77D9F6}" presName="Name0" presStyleCnt="0">
        <dgm:presLayoutVars>
          <dgm:dir/>
          <dgm:animLvl val="lvl"/>
          <dgm:resizeHandles val="exact"/>
        </dgm:presLayoutVars>
      </dgm:prSet>
      <dgm:spPr/>
    </dgm:pt>
    <dgm:pt modelId="{EC8ECCBF-D096-43E3-9289-0A6F9E8C5495}" type="pres">
      <dgm:prSet presAssocID="{9059BED6-BA29-45E8-9551-A6A76CE8ED6D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7B353DDA-C495-4281-91AB-ECE605CB96CD}" type="pres">
      <dgm:prSet presAssocID="{608B11CF-515F-498C-8EE0-CE3EB9E91D19}" presName="parTxOnlySpace" presStyleCnt="0"/>
      <dgm:spPr/>
    </dgm:pt>
    <dgm:pt modelId="{1ABC0707-4BAF-4CC9-8508-91C7399B2F31}" type="pres">
      <dgm:prSet presAssocID="{19E12600-B3E2-4DF7-9CD6-01D319E0B756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544F4F0F-11A2-4C69-AC7C-678A6F07407F}" srcId="{7B2A2842-4046-4A18-9BFA-1972EA77D9F6}" destId="{19E12600-B3E2-4DF7-9CD6-01D319E0B756}" srcOrd="1" destOrd="0" parTransId="{EF487242-8E79-4E14-A656-C6FFBDC27EBC}" sibTransId="{A588DEFE-0807-4416-96B8-82AEFCD0AD4B}"/>
    <dgm:cxn modelId="{12A55156-CBF2-459D-8254-06F130B7703B}" type="presOf" srcId="{9059BED6-BA29-45E8-9551-A6A76CE8ED6D}" destId="{EC8ECCBF-D096-43E3-9289-0A6F9E8C5495}" srcOrd="0" destOrd="0" presId="urn:microsoft.com/office/officeart/2005/8/layout/chevron1"/>
    <dgm:cxn modelId="{90E48958-DAA4-476A-8CFF-3AB1DD2B6709}" type="presOf" srcId="{7B2A2842-4046-4A18-9BFA-1972EA77D9F6}" destId="{F4F22DE7-6ACF-4A5D-8DB5-05157BBE13DE}" srcOrd="0" destOrd="0" presId="urn:microsoft.com/office/officeart/2005/8/layout/chevron1"/>
    <dgm:cxn modelId="{65A25DE1-5180-4912-8D23-81A6BBCD2D8C}" type="presOf" srcId="{19E12600-B3E2-4DF7-9CD6-01D319E0B756}" destId="{1ABC0707-4BAF-4CC9-8508-91C7399B2F31}" srcOrd="0" destOrd="0" presId="urn:microsoft.com/office/officeart/2005/8/layout/chevron1"/>
    <dgm:cxn modelId="{F11CE0EF-C630-40C7-A97B-94416C065789}" srcId="{7B2A2842-4046-4A18-9BFA-1972EA77D9F6}" destId="{9059BED6-BA29-45E8-9551-A6A76CE8ED6D}" srcOrd="0" destOrd="0" parTransId="{30A4590C-5456-486F-818F-F00E11D502A5}" sibTransId="{608B11CF-515F-498C-8EE0-CE3EB9E91D19}"/>
    <dgm:cxn modelId="{5B613486-3E00-4C61-BCBF-355F2B3578EC}" type="presParOf" srcId="{F4F22DE7-6ACF-4A5D-8DB5-05157BBE13DE}" destId="{EC8ECCBF-D096-43E3-9289-0A6F9E8C5495}" srcOrd="0" destOrd="0" presId="urn:microsoft.com/office/officeart/2005/8/layout/chevron1"/>
    <dgm:cxn modelId="{A8CFE730-3CB5-4551-9E71-3A4892856B28}" type="presParOf" srcId="{F4F22DE7-6ACF-4A5D-8DB5-05157BBE13DE}" destId="{7B353DDA-C495-4281-91AB-ECE605CB96CD}" srcOrd="1" destOrd="0" presId="urn:microsoft.com/office/officeart/2005/8/layout/chevron1"/>
    <dgm:cxn modelId="{9DFC025E-AE4E-48E0-858D-BB54F961DFA7}" type="presParOf" srcId="{F4F22DE7-6ACF-4A5D-8DB5-05157BBE13DE}" destId="{1ABC0707-4BAF-4CC9-8508-91C7399B2F31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357B90-E627-4BC2-9040-FB6E09E17F6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B6ECE3-F73A-4837-BED2-F30DDCBF95A5}">
      <dgm:prSet phldrT="[Teks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TEŠKOĆE</a:t>
          </a:r>
          <a:endParaRPr lang="en-US" sz="2600" dirty="0">
            <a:solidFill>
              <a:schemeClr val="tx2"/>
            </a:solidFill>
          </a:endParaRPr>
        </a:p>
      </dgm:t>
    </dgm:pt>
    <dgm:pt modelId="{60E4A912-C7B5-4AFE-9C41-8B69AB253B6D}" type="parTrans" cxnId="{E772CFFD-C322-4682-B6F4-7453E9E3A5D5}">
      <dgm:prSet/>
      <dgm:spPr/>
      <dgm:t>
        <a:bodyPr/>
        <a:lstStyle/>
        <a:p>
          <a:endParaRPr lang="en-US"/>
        </a:p>
      </dgm:t>
    </dgm:pt>
    <dgm:pt modelId="{0A4D9F7B-35D1-4B73-9434-D0573F722089}" type="sibTrans" cxnId="{E772CFFD-C322-4682-B6F4-7453E9E3A5D5}">
      <dgm:prSet/>
      <dgm:spPr/>
      <dgm:t>
        <a:bodyPr/>
        <a:lstStyle/>
        <a:p>
          <a:endParaRPr lang="en-US"/>
        </a:p>
      </dgm:t>
    </dgm:pt>
    <dgm:pt modelId="{1F30EF11-8F22-4C4C-B793-F3488BA5358E}">
      <dgm:prSet phldrT="[Tekst]" phldr="0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prometna nepovezanost</a:t>
          </a:r>
          <a:endParaRPr lang="en-US" sz="2400" dirty="0">
            <a:solidFill>
              <a:schemeClr val="tx2"/>
            </a:solidFill>
          </a:endParaRPr>
        </a:p>
      </dgm:t>
    </dgm:pt>
    <dgm:pt modelId="{009B0CB3-94CB-44A9-8394-F79085850F8B}" type="parTrans" cxnId="{BE96694E-973B-4521-BBCE-9535F1D35A6E}">
      <dgm:prSet/>
      <dgm:spPr/>
      <dgm:t>
        <a:bodyPr/>
        <a:lstStyle/>
        <a:p>
          <a:endParaRPr lang="en-US"/>
        </a:p>
      </dgm:t>
    </dgm:pt>
    <dgm:pt modelId="{33A1D8BA-353F-486A-9820-30479C392425}" type="sibTrans" cxnId="{BE96694E-973B-4521-BBCE-9535F1D35A6E}">
      <dgm:prSet/>
      <dgm:spPr/>
      <dgm:t>
        <a:bodyPr/>
        <a:lstStyle/>
        <a:p>
          <a:endParaRPr lang="en-US"/>
        </a:p>
      </dgm:t>
    </dgm:pt>
    <dgm:pt modelId="{C1594860-B44C-4E2A-973C-4CBE9CEB02DC}">
      <dgm:prSet phldrT="[Tekst]" phldr="0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nedostatak kapitala i investitora</a:t>
          </a:r>
          <a:endParaRPr lang="en-US" sz="2400" dirty="0">
            <a:solidFill>
              <a:schemeClr val="tx2"/>
            </a:solidFill>
          </a:endParaRPr>
        </a:p>
      </dgm:t>
    </dgm:pt>
    <dgm:pt modelId="{77294718-27F4-4D22-A2F5-FC3B1997C7E8}" type="parTrans" cxnId="{D7806455-8145-435F-80CE-75E9A397B600}">
      <dgm:prSet/>
      <dgm:spPr/>
      <dgm:t>
        <a:bodyPr/>
        <a:lstStyle/>
        <a:p>
          <a:endParaRPr lang="en-US"/>
        </a:p>
      </dgm:t>
    </dgm:pt>
    <dgm:pt modelId="{D7E0AAFC-3378-475C-A358-A6710108E2ED}" type="sibTrans" cxnId="{D7806455-8145-435F-80CE-75E9A397B600}">
      <dgm:prSet/>
      <dgm:spPr/>
      <dgm:t>
        <a:bodyPr/>
        <a:lstStyle/>
        <a:p>
          <a:endParaRPr lang="en-US"/>
        </a:p>
      </dgm:t>
    </dgm:pt>
    <dgm:pt modelId="{05A98069-659F-4497-8DAE-48713F09E8F5}">
      <dgm:prSet phldrT="[Tekst]" phldr="0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jednostavna zanimanja i nerazvijena tehnologija</a:t>
          </a:r>
          <a:endParaRPr lang="en-US" sz="2400" dirty="0">
            <a:solidFill>
              <a:schemeClr val="tx2"/>
            </a:solidFill>
          </a:endParaRPr>
        </a:p>
      </dgm:t>
    </dgm:pt>
    <dgm:pt modelId="{1616D94B-7B1C-4C3F-BAF3-F78F8335EE17}" type="parTrans" cxnId="{1D595D84-C9DD-4AC8-BC3C-74A2A58053E8}">
      <dgm:prSet/>
      <dgm:spPr/>
      <dgm:t>
        <a:bodyPr/>
        <a:lstStyle/>
        <a:p>
          <a:endParaRPr lang="en-US"/>
        </a:p>
      </dgm:t>
    </dgm:pt>
    <dgm:pt modelId="{204371F0-4E7C-4A8E-9BA8-4B6FC575E9BD}" type="sibTrans" cxnId="{1D595D84-C9DD-4AC8-BC3C-74A2A58053E8}">
      <dgm:prSet/>
      <dgm:spPr/>
      <dgm:t>
        <a:bodyPr/>
        <a:lstStyle/>
        <a:p>
          <a:endParaRPr lang="en-US"/>
        </a:p>
      </dgm:t>
    </dgm:pt>
    <dgm:pt modelId="{B5E55919-8BF7-4DC9-9690-DD0D6E6804A6}">
      <dgm:prSet phldrT="[Tekst]" phldr="0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feudalizam</a:t>
          </a:r>
          <a:endParaRPr lang="en-US" sz="2400" dirty="0">
            <a:solidFill>
              <a:schemeClr val="tx2"/>
            </a:solidFill>
          </a:endParaRPr>
        </a:p>
      </dgm:t>
    </dgm:pt>
    <dgm:pt modelId="{882FC2D9-7F75-4F4D-B80F-E35A73AB7BB0}" type="parTrans" cxnId="{BAB35CAA-A77A-4220-9546-42EC3068BA0C}">
      <dgm:prSet/>
      <dgm:spPr/>
      <dgm:t>
        <a:bodyPr/>
        <a:lstStyle/>
        <a:p>
          <a:endParaRPr lang="en-US"/>
        </a:p>
      </dgm:t>
    </dgm:pt>
    <dgm:pt modelId="{50975B58-4392-4338-BACA-B58C23C6288E}" type="sibTrans" cxnId="{BAB35CAA-A77A-4220-9546-42EC3068BA0C}">
      <dgm:prSet/>
      <dgm:spPr/>
      <dgm:t>
        <a:bodyPr/>
        <a:lstStyle/>
        <a:p>
          <a:endParaRPr lang="en-US"/>
        </a:p>
      </dgm:t>
    </dgm:pt>
    <dgm:pt modelId="{E8C6EFBB-0243-43B1-8ACC-B136DE36D62A}" type="pres">
      <dgm:prSet presAssocID="{68357B90-E627-4BC2-9040-FB6E09E17F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AB999DA-6078-4D14-A6EA-CB051A9193A3}" type="pres">
      <dgm:prSet presAssocID="{E8B6ECE3-F73A-4837-BED2-F30DDCBF95A5}" presName="root1" presStyleCnt="0"/>
      <dgm:spPr/>
    </dgm:pt>
    <dgm:pt modelId="{BB5DF414-8874-40FD-82FF-1D77F651FDFA}" type="pres">
      <dgm:prSet presAssocID="{E8B6ECE3-F73A-4837-BED2-F30DDCBF95A5}" presName="LevelOneTextNode" presStyleLbl="node0" presStyleIdx="0" presStyleCnt="1" custScaleX="47406" custScaleY="37740">
        <dgm:presLayoutVars>
          <dgm:chPref val="3"/>
        </dgm:presLayoutVars>
      </dgm:prSet>
      <dgm:spPr/>
    </dgm:pt>
    <dgm:pt modelId="{302BC7B3-59EE-4A94-BAFB-C3D5C56FA120}" type="pres">
      <dgm:prSet presAssocID="{E8B6ECE3-F73A-4837-BED2-F30DDCBF95A5}" presName="level2hierChild" presStyleCnt="0"/>
      <dgm:spPr/>
    </dgm:pt>
    <dgm:pt modelId="{56C11DA2-06EA-4683-8865-A76774396383}" type="pres">
      <dgm:prSet presAssocID="{009B0CB3-94CB-44A9-8394-F79085850F8B}" presName="conn2-1" presStyleLbl="parChTrans1D2" presStyleIdx="0" presStyleCnt="4"/>
      <dgm:spPr/>
    </dgm:pt>
    <dgm:pt modelId="{E8A47B39-8A35-4091-A2D3-564A2C095517}" type="pres">
      <dgm:prSet presAssocID="{009B0CB3-94CB-44A9-8394-F79085850F8B}" presName="connTx" presStyleLbl="parChTrans1D2" presStyleIdx="0" presStyleCnt="4"/>
      <dgm:spPr/>
    </dgm:pt>
    <dgm:pt modelId="{4014D37C-E71B-4184-9EE3-BC91A30B92DB}" type="pres">
      <dgm:prSet presAssocID="{1F30EF11-8F22-4C4C-B793-F3488BA5358E}" presName="root2" presStyleCnt="0"/>
      <dgm:spPr/>
    </dgm:pt>
    <dgm:pt modelId="{546ADF3B-5404-4B5B-8A13-E83B24A138F7}" type="pres">
      <dgm:prSet presAssocID="{1F30EF11-8F22-4C4C-B793-F3488BA5358E}" presName="LevelTwoTextNode" presStyleLbl="node2" presStyleIdx="0" presStyleCnt="4" custScaleY="49538">
        <dgm:presLayoutVars>
          <dgm:chPref val="3"/>
        </dgm:presLayoutVars>
      </dgm:prSet>
      <dgm:spPr/>
    </dgm:pt>
    <dgm:pt modelId="{C7AF63ED-6BB4-4927-BB90-E5DC3695483F}" type="pres">
      <dgm:prSet presAssocID="{1F30EF11-8F22-4C4C-B793-F3488BA5358E}" presName="level3hierChild" presStyleCnt="0"/>
      <dgm:spPr/>
    </dgm:pt>
    <dgm:pt modelId="{92CD738D-88EE-42A0-8325-73C394695017}" type="pres">
      <dgm:prSet presAssocID="{882FC2D9-7F75-4F4D-B80F-E35A73AB7BB0}" presName="conn2-1" presStyleLbl="parChTrans1D2" presStyleIdx="1" presStyleCnt="4"/>
      <dgm:spPr/>
    </dgm:pt>
    <dgm:pt modelId="{C89356A4-4B02-4EB5-A7F5-5AEC360C9563}" type="pres">
      <dgm:prSet presAssocID="{882FC2D9-7F75-4F4D-B80F-E35A73AB7BB0}" presName="connTx" presStyleLbl="parChTrans1D2" presStyleIdx="1" presStyleCnt="4"/>
      <dgm:spPr/>
    </dgm:pt>
    <dgm:pt modelId="{AD70B7EB-9FB2-4ACD-84B9-46AA8B42E953}" type="pres">
      <dgm:prSet presAssocID="{B5E55919-8BF7-4DC9-9690-DD0D6E6804A6}" presName="root2" presStyleCnt="0"/>
      <dgm:spPr/>
    </dgm:pt>
    <dgm:pt modelId="{21EF8D6F-0D79-43EE-9472-3DF24129DC7C}" type="pres">
      <dgm:prSet presAssocID="{B5E55919-8BF7-4DC9-9690-DD0D6E6804A6}" presName="LevelTwoTextNode" presStyleLbl="node2" presStyleIdx="1" presStyleCnt="4" custScaleY="62985">
        <dgm:presLayoutVars>
          <dgm:chPref val="3"/>
        </dgm:presLayoutVars>
      </dgm:prSet>
      <dgm:spPr/>
    </dgm:pt>
    <dgm:pt modelId="{C370CE5C-45A6-4829-8996-61165E1D3934}" type="pres">
      <dgm:prSet presAssocID="{B5E55919-8BF7-4DC9-9690-DD0D6E6804A6}" presName="level3hierChild" presStyleCnt="0"/>
      <dgm:spPr/>
    </dgm:pt>
    <dgm:pt modelId="{73805456-8D70-4D6C-9368-91A3626D04B4}" type="pres">
      <dgm:prSet presAssocID="{77294718-27F4-4D22-A2F5-FC3B1997C7E8}" presName="conn2-1" presStyleLbl="parChTrans1D2" presStyleIdx="2" presStyleCnt="4"/>
      <dgm:spPr/>
    </dgm:pt>
    <dgm:pt modelId="{3E3245A4-754C-4AD0-94E7-8EE84461DEDA}" type="pres">
      <dgm:prSet presAssocID="{77294718-27F4-4D22-A2F5-FC3B1997C7E8}" presName="connTx" presStyleLbl="parChTrans1D2" presStyleIdx="2" presStyleCnt="4"/>
      <dgm:spPr/>
    </dgm:pt>
    <dgm:pt modelId="{7D481794-AAF6-454F-8865-009813CE27A0}" type="pres">
      <dgm:prSet presAssocID="{C1594860-B44C-4E2A-973C-4CBE9CEB02DC}" presName="root2" presStyleCnt="0"/>
      <dgm:spPr/>
    </dgm:pt>
    <dgm:pt modelId="{65784660-937D-4A7D-89B4-7ECAFA392F8F}" type="pres">
      <dgm:prSet presAssocID="{C1594860-B44C-4E2A-973C-4CBE9CEB02DC}" presName="LevelTwoTextNode" presStyleLbl="node2" presStyleIdx="2" presStyleCnt="4" custScaleY="64077">
        <dgm:presLayoutVars>
          <dgm:chPref val="3"/>
        </dgm:presLayoutVars>
      </dgm:prSet>
      <dgm:spPr/>
    </dgm:pt>
    <dgm:pt modelId="{9874C607-307F-4521-8E1D-C84FE28AE80C}" type="pres">
      <dgm:prSet presAssocID="{C1594860-B44C-4E2A-973C-4CBE9CEB02DC}" presName="level3hierChild" presStyleCnt="0"/>
      <dgm:spPr/>
    </dgm:pt>
    <dgm:pt modelId="{10C93189-CC39-4371-8126-4FC9C99160C7}" type="pres">
      <dgm:prSet presAssocID="{1616D94B-7B1C-4C3F-BAF3-F78F8335EE17}" presName="conn2-1" presStyleLbl="parChTrans1D2" presStyleIdx="3" presStyleCnt="4"/>
      <dgm:spPr/>
    </dgm:pt>
    <dgm:pt modelId="{8C53C090-AC58-4991-8982-96E4D593D875}" type="pres">
      <dgm:prSet presAssocID="{1616D94B-7B1C-4C3F-BAF3-F78F8335EE17}" presName="connTx" presStyleLbl="parChTrans1D2" presStyleIdx="3" presStyleCnt="4"/>
      <dgm:spPr/>
    </dgm:pt>
    <dgm:pt modelId="{EAE08B51-FE47-4739-B495-D13B9FC3E19A}" type="pres">
      <dgm:prSet presAssocID="{05A98069-659F-4497-8DAE-48713F09E8F5}" presName="root2" presStyleCnt="0"/>
      <dgm:spPr/>
    </dgm:pt>
    <dgm:pt modelId="{C5B673A1-6146-498E-99F0-12613C35892A}" type="pres">
      <dgm:prSet presAssocID="{05A98069-659F-4497-8DAE-48713F09E8F5}" presName="LevelTwoTextNode" presStyleLbl="node2" presStyleIdx="3" presStyleCnt="4" custScaleY="76980">
        <dgm:presLayoutVars>
          <dgm:chPref val="3"/>
        </dgm:presLayoutVars>
      </dgm:prSet>
      <dgm:spPr/>
    </dgm:pt>
    <dgm:pt modelId="{433FCF61-CE35-4FC3-A0DB-0A3DC313F1DC}" type="pres">
      <dgm:prSet presAssocID="{05A98069-659F-4497-8DAE-48713F09E8F5}" presName="level3hierChild" presStyleCnt="0"/>
      <dgm:spPr/>
    </dgm:pt>
  </dgm:ptLst>
  <dgm:cxnLst>
    <dgm:cxn modelId="{2F832A02-ABBA-48F1-B121-8ADF100BCA40}" type="presOf" srcId="{68357B90-E627-4BC2-9040-FB6E09E17F6E}" destId="{E8C6EFBB-0243-43B1-8ACC-B136DE36D62A}" srcOrd="0" destOrd="0" presId="urn:microsoft.com/office/officeart/2008/layout/HorizontalMultiLevelHierarchy"/>
    <dgm:cxn modelId="{24DAE307-702B-4CFA-AD89-D278C67C654A}" type="presOf" srcId="{77294718-27F4-4D22-A2F5-FC3B1997C7E8}" destId="{73805456-8D70-4D6C-9368-91A3626D04B4}" srcOrd="0" destOrd="0" presId="urn:microsoft.com/office/officeart/2008/layout/HorizontalMultiLevelHierarchy"/>
    <dgm:cxn modelId="{66C75126-39C1-496A-B6A1-8D9AC5ACAC5C}" type="presOf" srcId="{009B0CB3-94CB-44A9-8394-F79085850F8B}" destId="{E8A47B39-8A35-4091-A2D3-564A2C095517}" srcOrd="1" destOrd="0" presId="urn:microsoft.com/office/officeart/2008/layout/HorizontalMultiLevelHierarchy"/>
    <dgm:cxn modelId="{647AF768-1C5B-4E8C-BB2F-2B83DF569F26}" type="presOf" srcId="{1F30EF11-8F22-4C4C-B793-F3488BA5358E}" destId="{546ADF3B-5404-4B5B-8A13-E83B24A138F7}" srcOrd="0" destOrd="0" presId="urn:microsoft.com/office/officeart/2008/layout/HorizontalMultiLevelHierarchy"/>
    <dgm:cxn modelId="{BE96694E-973B-4521-BBCE-9535F1D35A6E}" srcId="{E8B6ECE3-F73A-4837-BED2-F30DDCBF95A5}" destId="{1F30EF11-8F22-4C4C-B793-F3488BA5358E}" srcOrd="0" destOrd="0" parTransId="{009B0CB3-94CB-44A9-8394-F79085850F8B}" sibTransId="{33A1D8BA-353F-486A-9820-30479C392425}"/>
    <dgm:cxn modelId="{D7806455-8145-435F-80CE-75E9A397B600}" srcId="{E8B6ECE3-F73A-4837-BED2-F30DDCBF95A5}" destId="{C1594860-B44C-4E2A-973C-4CBE9CEB02DC}" srcOrd="2" destOrd="0" parTransId="{77294718-27F4-4D22-A2F5-FC3B1997C7E8}" sibTransId="{D7E0AAFC-3378-475C-A358-A6710108E2ED}"/>
    <dgm:cxn modelId="{4A94BF57-010D-4FD9-9EDE-6F1E5FF4A784}" type="presOf" srcId="{77294718-27F4-4D22-A2F5-FC3B1997C7E8}" destId="{3E3245A4-754C-4AD0-94E7-8EE84461DEDA}" srcOrd="1" destOrd="0" presId="urn:microsoft.com/office/officeart/2008/layout/HorizontalMultiLevelHierarchy"/>
    <dgm:cxn modelId="{82589383-8526-4A8A-AE2B-A88A1DE8F860}" type="presOf" srcId="{C1594860-B44C-4E2A-973C-4CBE9CEB02DC}" destId="{65784660-937D-4A7D-89B4-7ECAFA392F8F}" srcOrd="0" destOrd="0" presId="urn:microsoft.com/office/officeart/2008/layout/HorizontalMultiLevelHierarchy"/>
    <dgm:cxn modelId="{1D595D84-C9DD-4AC8-BC3C-74A2A58053E8}" srcId="{E8B6ECE3-F73A-4837-BED2-F30DDCBF95A5}" destId="{05A98069-659F-4497-8DAE-48713F09E8F5}" srcOrd="3" destOrd="0" parTransId="{1616D94B-7B1C-4C3F-BAF3-F78F8335EE17}" sibTransId="{204371F0-4E7C-4A8E-9BA8-4B6FC575E9BD}"/>
    <dgm:cxn modelId="{63E53A98-F4B3-4282-9A13-D909C116184D}" type="presOf" srcId="{1616D94B-7B1C-4C3F-BAF3-F78F8335EE17}" destId="{8C53C090-AC58-4991-8982-96E4D593D875}" srcOrd="1" destOrd="0" presId="urn:microsoft.com/office/officeart/2008/layout/HorizontalMultiLevelHierarchy"/>
    <dgm:cxn modelId="{BAB35CAA-A77A-4220-9546-42EC3068BA0C}" srcId="{E8B6ECE3-F73A-4837-BED2-F30DDCBF95A5}" destId="{B5E55919-8BF7-4DC9-9690-DD0D6E6804A6}" srcOrd="1" destOrd="0" parTransId="{882FC2D9-7F75-4F4D-B80F-E35A73AB7BB0}" sibTransId="{50975B58-4392-4338-BACA-B58C23C6288E}"/>
    <dgm:cxn modelId="{510C12AC-7BC0-4D95-A071-AB174DB9E608}" type="presOf" srcId="{882FC2D9-7F75-4F4D-B80F-E35A73AB7BB0}" destId="{C89356A4-4B02-4EB5-A7F5-5AEC360C9563}" srcOrd="1" destOrd="0" presId="urn:microsoft.com/office/officeart/2008/layout/HorizontalMultiLevelHierarchy"/>
    <dgm:cxn modelId="{090916B0-2AE1-482F-93D1-ED94F7231CA3}" type="presOf" srcId="{05A98069-659F-4497-8DAE-48713F09E8F5}" destId="{C5B673A1-6146-498E-99F0-12613C35892A}" srcOrd="0" destOrd="0" presId="urn:microsoft.com/office/officeart/2008/layout/HorizontalMultiLevelHierarchy"/>
    <dgm:cxn modelId="{8729BBB5-20A3-4E9D-AA37-EF89F55FDBF1}" type="presOf" srcId="{B5E55919-8BF7-4DC9-9690-DD0D6E6804A6}" destId="{21EF8D6F-0D79-43EE-9472-3DF24129DC7C}" srcOrd="0" destOrd="0" presId="urn:microsoft.com/office/officeart/2008/layout/HorizontalMultiLevelHierarchy"/>
    <dgm:cxn modelId="{F7DC11BE-5F15-44B4-B130-0DD4691B907D}" type="presOf" srcId="{009B0CB3-94CB-44A9-8394-F79085850F8B}" destId="{56C11DA2-06EA-4683-8865-A76774396383}" srcOrd="0" destOrd="0" presId="urn:microsoft.com/office/officeart/2008/layout/HorizontalMultiLevelHierarchy"/>
    <dgm:cxn modelId="{06AE60CD-F595-4343-9357-FD60C2620441}" type="presOf" srcId="{E8B6ECE3-F73A-4837-BED2-F30DDCBF95A5}" destId="{BB5DF414-8874-40FD-82FF-1D77F651FDFA}" srcOrd="0" destOrd="0" presId="urn:microsoft.com/office/officeart/2008/layout/HorizontalMultiLevelHierarchy"/>
    <dgm:cxn modelId="{A1622AF5-F279-40AA-8DEC-2F5F02732E69}" type="presOf" srcId="{1616D94B-7B1C-4C3F-BAF3-F78F8335EE17}" destId="{10C93189-CC39-4371-8126-4FC9C99160C7}" srcOrd="0" destOrd="0" presId="urn:microsoft.com/office/officeart/2008/layout/HorizontalMultiLevelHierarchy"/>
    <dgm:cxn modelId="{5B9385F9-1B6E-4F35-9918-60E3999D0700}" type="presOf" srcId="{882FC2D9-7F75-4F4D-B80F-E35A73AB7BB0}" destId="{92CD738D-88EE-42A0-8325-73C394695017}" srcOrd="0" destOrd="0" presId="urn:microsoft.com/office/officeart/2008/layout/HorizontalMultiLevelHierarchy"/>
    <dgm:cxn modelId="{E772CFFD-C322-4682-B6F4-7453E9E3A5D5}" srcId="{68357B90-E627-4BC2-9040-FB6E09E17F6E}" destId="{E8B6ECE3-F73A-4837-BED2-F30DDCBF95A5}" srcOrd="0" destOrd="0" parTransId="{60E4A912-C7B5-4AFE-9C41-8B69AB253B6D}" sibTransId="{0A4D9F7B-35D1-4B73-9434-D0573F722089}"/>
    <dgm:cxn modelId="{F0516604-2A91-4E70-B21B-06322B0B85D2}" type="presParOf" srcId="{E8C6EFBB-0243-43B1-8ACC-B136DE36D62A}" destId="{AAB999DA-6078-4D14-A6EA-CB051A9193A3}" srcOrd="0" destOrd="0" presId="urn:microsoft.com/office/officeart/2008/layout/HorizontalMultiLevelHierarchy"/>
    <dgm:cxn modelId="{3D059E17-D1AC-4DFB-8416-A1D1D171A737}" type="presParOf" srcId="{AAB999DA-6078-4D14-A6EA-CB051A9193A3}" destId="{BB5DF414-8874-40FD-82FF-1D77F651FDFA}" srcOrd="0" destOrd="0" presId="urn:microsoft.com/office/officeart/2008/layout/HorizontalMultiLevelHierarchy"/>
    <dgm:cxn modelId="{42F990F7-418D-43A3-AB09-72E3BDF659A2}" type="presParOf" srcId="{AAB999DA-6078-4D14-A6EA-CB051A9193A3}" destId="{302BC7B3-59EE-4A94-BAFB-C3D5C56FA120}" srcOrd="1" destOrd="0" presId="urn:microsoft.com/office/officeart/2008/layout/HorizontalMultiLevelHierarchy"/>
    <dgm:cxn modelId="{2C3A2161-C10B-405F-B9A2-7F7A1AD04DE7}" type="presParOf" srcId="{302BC7B3-59EE-4A94-BAFB-C3D5C56FA120}" destId="{56C11DA2-06EA-4683-8865-A76774396383}" srcOrd="0" destOrd="0" presId="urn:microsoft.com/office/officeart/2008/layout/HorizontalMultiLevelHierarchy"/>
    <dgm:cxn modelId="{5185E77B-5F3D-4A3D-85A3-22F93A389337}" type="presParOf" srcId="{56C11DA2-06EA-4683-8865-A76774396383}" destId="{E8A47B39-8A35-4091-A2D3-564A2C095517}" srcOrd="0" destOrd="0" presId="urn:microsoft.com/office/officeart/2008/layout/HorizontalMultiLevelHierarchy"/>
    <dgm:cxn modelId="{6133642C-C63C-4686-A689-58EE8C584F82}" type="presParOf" srcId="{302BC7B3-59EE-4A94-BAFB-C3D5C56FA120}" destId="{4014D37C-E71B-4184-9EE3-BC91A30B92DB}" srcOrd="1" destOrd="0" presId="urn:microsoft.com/office/officeart/2008/layout/HorizontalMultiLevelHierarchy"/>
    <dgm:cxn modelId="{4A496934-9BB3-4667-A78A-31EDACBEA7B9}" type="presParOf" srcId="{4014D37C-E71B-4184-9EE3-BC91A30B92DB}" destId="{546ADF3B-5404-4B5B-8A13-E83B24A138F7}" srcOrd="0" destOrd="0" presId="urn:microsoft.com/office/officeart/2008/layout/HorizontalMultiLevelHierarchy"/>
    <dgm:cxn modelId="{7851208E-1E4B-482F-87E9-C571F550DD25}" type="presParOf" srcId="{4014D37C-E71B-4184-9EE3-BC91A30B92DB}" destId="{C7AF63ED-6BB4-4927-BB90-E5DC3695483F}" srcOrd="1" destOrd="0" presId="urn:microsoft.com/office/officeart/2008/layout/HorizontalMultiLevelHierarchy"/>
    <dgm:cxn modelId="{F9C1E48A-79C9-4FC6-8FA4-B1357450E77F}" type="presParOf" srcId="{302BC7B3-59EE-4A94-BAFB-C3D5C56FA120}" destId="{92CD738D-88EE-42A0-8325-73C394695017}" srcOrd="2" destOrd="0" presId="urn:microsoft.com/office/officeart/2008/layout/HorizontalMultiLevelHierarchy"/>
    <dgm:cxn modelId="{93BE5023-101D-414C-A968-98F7F00E1D36}" type="presParOf" srcId="{92CD738D-88EE-42A0-8325-73C394695017}" destId="{C89356A4-4B02-4EB5-A7F5-5AEC360C9563}" srcOrd="0" destOrd="0" presId="urn:microsoft.com/office/officeart/2008/layout/HorizontalMultiLevelHierarchy"/>
    <dgm:cxn modelId="{ADE34603-AAD6-43BE-AE74-ACE3954C6491}" type="presParOf" srcId="{302BC7B3-59EE-4A94-BAFB-C3D5C56FA120}" destId="{AD70B7EB-9FB2-4ACD-84B9-46AA8B42E953}" srcOrd="3" destOrd="0" presId="urn:microsoft.com/office/officeart/2008/layout/HorizontalMultiLevelHierarchy"/>
    <dgm:cxn modelId="{F2D1C818-0DA4-4BE3-AA29-06AC1B7D29B5}" type="presParOf" srcId="{AD70B7EB-9FB2-4ACD-84B9-46AA8B42E953}" destId="{21EF8D6F-0D79-43EE-9472-3DF24129DC7C}" srcOrd="0" destOrd="0" presId="urn:microsoft.com/office/officeart/2008/layout/HorizontalMultiLevelHierarchy"/>
    <dgm:cxn modelId="{244CD0F5-0074-4562-BDBF-923856502485}" type="presParOf" srcId="{AD70B7EB-9FB2-4ACD-84B9-46AA8B42E953}" destId="{C370CE5C-45A6-4829-8996-61165E1D3934}" srcOrd="1" destOrd="0" presId="urn:microsoft.com/office/officeart/2008/layout/HorizontalMultiLevelHierarchy"/>
    <dgm:cxn modelId="{87E37437-C3BA-450B-990F-0A1E4220A915}" type="presParOf" srcId="{302BC7B3-59EE-4A94-BAFB-C3D5C56FA120}" destId="{73805456-8D70-4D6C-9368-91A3626D04B4}" srcOrd="4" destOrd="0" presId="urn:microsoft.com/office/officeart/2008/layout/HorizontalMultiLevelHierarchy"/>
    <dgm:cxn modelId="{898197CF-2C1E-4DAE-831F-D34AF034C33A}" type="presParOf" srcId="{73805456-8D70-4D6C-9368-91A3626D04B4}" destId="{3E3245A4-754C-4AD0-94E7-8EE84461DEDA}" srcOrd="0" destOrd="0" presId="urn:microsoft.com/office/officeart/2008/layout/HorizontalMultiLevelHierarchy"/>
    <dgm:cxn modelId="{76E4133B-A17C-4FB5-9D54-845E5C1EC3A1}" type="presParOf" srcId="{302BC7B3-59EE-4A94-BAFB-C3D5C56FA120}" destId="{7D481794-AAF6-454F-8865-009813CE27A0}" srcOrd="5" destOrd="0" presId="urn:microsoft.com/office/officeart/2008/layout/HorizontalMultiLevelHierarchy"/>
    <dgm:cxn modelId="{A711AC52-5426-415D-8184-0F516A2813C9}" type="presParOf" srcId="{7D481794-AAF6-454F-8865-009813CE27A0}" destId="{65784660-937D-4A7D-89B4-7ECAFA392F8F}" srcOrd="0" destOrd="0" presId="urn:microsoft.com/office/officeart/2008/layout/HorizontalMultiLevelHierarchy"/>
    <dgm:cxn modelId="{084958C3-3C65-4BE9-A95F-5820F2339E15}" type="presParOf" srcId="{7D481794-AAF6-454F-8865-009813CE27A0}" destId="{9874C607-307F-4521-8E1D-C84FE28AE80C}" srcOrd="1" destOrd="0" presId="urn:microsoft.com/office/officeart/2008/layout/HorizontalMultiLevelHierarchy"/>
    <dgm:cxn modelId="{A74CF2A4-77A1-4BCB-9DA4-C408AC6CC6A3}" type="presParOf" srcId="{302BC7B3-59EE-4A94-BAFB-C3D5C56FA120}" destId="{10C93189-CC39-4371-8126-4FC9C99160C7}" srcOrd="6" destOrd="0" presId="urn:microsoft.com/office/officeart/2008/layout/HorizontalMultiLevelHierarchy"/>
    <dgm:cxn modelId="{E2AFF16A-0B9D-4D5E-BC95-E881DC9BCC21}" type="presParOf" srcId="{10C93189-CC39-4371-8126-4FC9C99160C7}" destId="{8C53C090-AC58-4991-8982-96E4D593D875}" srcOrd="0" destOrd="0" presId="urn:microsoft.com/office/officeart/2008/layout/HorizontalMultiLevelHierarchy"/>
    <dgm:cxn modelId="{49352AAE-6929-4772-A216-FEDB3215B35B}" type="presParOf" srcId="{302BC7B3-59EE-4A94-BAFB-C3D5C56FA120}" destId="{EAE08B51-FE47-4739-B495-D13B9FC3E19A}" srcOrd="7" destOrd="0" presId="urn:microsoft.com/office/officeart/2008/layout/HorizontalMultiLevelHierarchy"/>
    <dgm:cxn modelId="{4ADA4D8C-0921-4CDD-98A8-C58F4F16F42B}" type="presParOf" srcId="{EAE08B51-FE47-4739-B495-D13B9FC3E19A}" destId="{C5B673A1-6146-498E-99F0-12613C35892A}" srcOrd="0" destOrd="0" presId="urn:microsoft.com/office/officeart/2008/layout/HorizontalMultiLevelHierarchy"/>
    <dgm:cxn modelId="{11F12356-DFE3-482F-8C9A-A10C133245C4}" type="presParOf" srcId="{EAE08B51-FE47-4739-B495-D13B9FC3E19A}" destId="{433FCF61-CE35-4FC3-A0DB-0A3DC313F1D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244C7B-D670-446B-9227-534AC175F6D3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5E36B2-2663-448C-8CA6-EF126C8B9162}">
      <dgm:prSet phldrT="[Tekst]" phldr="0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hr-HR" sz="2600" dirty="0">
              <a:solidFill>
                <a:schemeClr val="tx2"/>
              </a:solidFill>
            </a:rPr>
            <a:t>POTICAJI INDUSTRIJALIZACIJI</a:t>
          </a:r>
          <a:endParaRPr lang="en-US" sz="2600" dirty="0">
            <a:solidFill>
              <a:schemeClr val="tx2"/>
            </a:solidFill>
          </a:endParaRPr>
        </a:p>
      </dgm:t>
    </dgm:pt>
    <dgm:pt modelId="{98E570D3-9930-4B4F-92EB-24A13FC603EA}" type="parTrans" cxnId="{E09EC9FC-0FB5-40ED-8082-B58107FE7CC9}">
      <dgm:prSet/>
      <dgm:spPr/>
      <dgm:t>
        <a:bodyPr/>
        <a:lstStyle/>
        <a:p>
          <a:endParaRPr lang="en-US"/>
        </a:p>
      </dgm:t>
    </dgm:pt>
    <dgm:pt modelId="{33DC6FD0-76B2-4FF7-B84A-A222CA84F62D}" type="sibTrans" cxnId="{E09EC9FC-0FB5-40ED-8082-B58107FE7CC9}">
      <dgm:prSet/>
      <dgm:spPr/>
      <dgm:t>
        <a:bodyPr/>
        <a:lstStyle/>
        <a:p>
          <a:endParaRPr lang="en-US"/>
        </a:p>
      </dgm:t>
    </dgm:pt>
    <dgm:pt modelId="{81B38A37-817D-4C80-8B1E-1AA0EEE61034}">
      <dgm:prSet phldrT="[Tekst]" phldr="0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slobodna plovidba Jadranom (1717.) </a:t>
          </a:r>
          <a:endParaRPr lang="en-US" sz="2400" dirty="0">
            <a:solidFill>
              <a:schemeClr val="tx2"/>
            </a:solidFill>
          </a:endParaRPr>
        </a:p>
      </dgm:t>
    </dgm:pt>
    <dgm:pt modelId="{6523C211-F6B3-488B-872D-D01BA61382DB}" type="parTrans" cxnId="{8FAF4A66-3625-4671-B62C-C50296D897CB}">
      <dgm:prSet/>
      <dgm:spPr/>
      <dgm:t>
        <a:bodyPr/>
        <a:lstStyle/>
        <a:p>
          <a:endParaRPr lang="en-US"/>
        </a:p>
      </dgm:t>
    </dgm:pt>
    <dgm:pt modelId="{3AD611E7-67F5-40DB-946D-E895AECE20AD}" type="sibTrans" cxnId="{8FAF4A66-3625-4671-B62C-C50296D897CB}">
      <dgm:prSet/>
      <dgm:spPr/>
      <dgm:t>
        <a:bodyPr/>
        <a:lstStyle/>
        <a:p>
          <a:endParaRPr lang="en-US"/>
        </a:p>
      </dgm:t>
    </dgm:pt>
    <dgm:pt modelId="{A9560DA9-7BA3-4426-BB29-348752F49F68}">
      <dgm:prSet phldrT="[Tekst]" phldr="0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Rijeka – slobodna luka (1719.)</a:t>
          </a:r>
          <a:endParaRPr lang="en-US" sz="2400" dirty="0">
            <a:solidFill>
              <a:schemeClr val="tx2"/>
            </a:solidFill>
          </a:endParaRPr>
        </a:p>
      </dgm:t>
    </dgm:pt>
    <dgm:pt modelId="{E26E2387-1C24-4435-AEE3-981997974F9B}" type="parTrans" cxnId="{CC8B12D8-D002-46BA-A967-9D16F2357D4D}">
      <dgm:prSet/>
      <dgm:spPr/>
      <dgm:t>
        <a:bodyPr/>
        <a:lstStyle/>
        <a:p>
          <a:endParaRPr lang="en-US"/>
        </a:p>
      </dgm:t>
    </dgm:pt>
    <dgm:pt modelId="{8BF5C820-E662-4236-A614-062D15FBBE95}" type="sibTrans" cxnId="{CC8B12D8-D002-46BA-A967-9D16F2357D4D}">
      <dgm:prSet/>
      <dgm:spPr/>
      <dgm:t>
        <a:bodyPr/>
        <a:lstStyle/>
        <a:p>
          <a:endParaRPr lang="en-US"/>
        </a:p>
      </dgm:t>
    </dgm:pt>
    <dgm:pt modelId="{AF143833-0E83-4D1F-A7C7-C6DF9D391E25}">
      <dgm:prSet phldrT="[Tekst]" phldr="0" custT="1"/>
      <dgm:spPr/>
      <dgm:t>
        <a:bodyPr/>
        <a:lstStyle/>
        <a:p>
          <a:r>
            <a:rPr lang="hr-HR" sz="2400" dirty="0">
              <a:solidFill>
                <a:schemeClr val="tx2"/>
              </a:solidFill>
            </a:rPr>
            <a:t>rafinerija šećera – prva velika manufaktura</a:t>
          </a:r>
          <a:endParaRPr lang="en-US" sz="2400" dirty="0">
            <a:solidFill>
              <a:schemeClr val="tx2"/>
            </a:solidFill>
          </a:endParaRPr>
        </a:p>
      </dgm:t>
    </dgm:pt>
    <dgm:pt modelId="{E6E4E41E-B449-4F1A-95D7-D022F9B7D23F}" type="parTrans" cxnId="{EA93868B-863C-42AC-AECA-22A4CCCB223C}">
      <dgm:prSet/>
      <dgm:spPr/>
      <dgm:t>
        <a:bodyPr/>
        <a:lstStyle/>
        <a:p>
          <a:endParaRPr lang="en-US"/>
        </a:p>
      </dgm:t>
    </dgm:pt>
    <dgm:pt modelId="{6356A6FB-449C-42E5-91BD-FA99B666A457}" type="sibTrans" cxnId="{EA93868B-863C-42AC-AECA-22A4CCCB223C}">
      <dgm:prSet/>
      <dgm:spPr/>
      <dgm:t>
        <a:bodyPr/>
        <a:lstStyle/>
        <a:p>
          <a:endParaRPr lang="en-US"/>
        </a:p>
      </dgm:t>
    </dgm:pt>
    <dgm:pt modelId="{1DE1BB25-FF5F-456A-B311-7EC8B1C56ADA}" type="pres">
      <dgm:prSet presAssocID="{10244C7B-D670-446B-9227-534AC175F6D3}" presName="Name0" presStyleCnt="0">
        <dgm:presLayoutVars>
          <dgm:dir/>
          <dgm:animLvl val="lvl"/>
          <dgm:resizeHandles val="exact"/>
        </dgm:presLayoutVars>
      </dgm:prSet>
      <dgm:spPr/>
    </dgm:pt>
    <dgm:pt modelId="{C29004C5-2726-45E7-94DC-910D260E5872}" type="pres">
      <dgm:prSet presAssocID="{A9560DA9-7BA3-4426-BB29-348752F49F68}" presName="boxAndChildren" presStyleCnt="0"/>
      <dgm:spPr/>
    </dgm:pt>
    <dgm:pt modelId="{7A47FFE7-0CC4-4663-9B21-6A947FD8C9DB}" type="pres">
      <dgm:prSet presAssocID="{A9560DA9-7BA3-4426-BB29-348752F49F68}" presName="parentTextBox" presStyleLbl="node1" presStyleIdx="0" presStyleCnt="3"/>
      <dgm:spPr/>
    </dgm:pt>
    <dgm:pt modelId="{C29ACC58-B6BF-4263-906D-C4DDC5DC6F68}" type="pres">
      <dgm:prSet presAssocID="{A9560DA9-7BA3-4426-BB29-348752F49F68}" presName="entireBox" presStyleLbl="node1" presStyleIdx="0" presStyleCnt="3"/>
      <dgm:spPr/>
    </dgm:pt>
    <dgm:pt modelId="{C66E4126-F44D-415F-A711-3CC95717792A}" type="pres">
      <dgm:prSet presAssocID="{A9560DA9-7BA3-4426-BB29-348752F49F68}" presName="descendantBox" presStyleCnt="0"/>
      <dgm:spPr/>
    </dgm:pt>
    <dgm:pt modelId="{9FB634F9-D992-4367-B09F-44CBACA0F4DE}" type="pres">
      <dgm:prSet presAssocID="{AF143833-0E83-4D1F-A7C7-C6DF9D391E25}" presName="childTextBox" presStyleLbl="fgAccFollowNode1" presStyleIdx="0" presStyleCnt="1">
        <dgm:presLayoutVars>
          <dgm:bulletEnabled val="1"/>
        </dgm:presLayoutVars>
      </dgm:prSet>
      <dgm:spPr/>
    </dgm:pt>
    <dgm:pt modelId="{0F87E2EC-7383-492D-93AE-320A1A1A8CCD}" type="pres">
      <dgm:prSet presAssocID="{3AD611E7-67F5-40DB-946D-E895AECE20AD}" presName="sp" presStyleCnt="0"/>
      <dgm:spPr/>
    </dgm:pt>
    <dgm:pt modelId="{E55B52FA-7030-47BF-AA50-6B52AA25796B}" type="pres">
      <dgm:prSet presAssocID="{81B38A37-817D-4C80-8B1E-1AA0EEE61034}" presName="arrowAndChildren" presStyleCnt="0"/>
      <dgm:spPr/>
    </dgm:pt>
    <dgm:pt modelId="{FE31CD8A-0D42-42A4-9266-5D5308D313B7}" type="pres">
      <dgm:prSet presAssocID="{81B38A37-817D-4C80-8B1E-1AA0EEE61034}" presName="parentTextArrow" presStyleLbl="node1" presStyleIdx="1" presStyleCnt="3"/>
      <dgm:spPr/>
    </dgm:pt>
    <dgm:pt modelId="{93283E35-EA73-42F0-A21B-F3D5752DA4B4}" type="pres">
      <dgm:prSet presAssocID="{33DC6FD0-76B2-4FF7-B84A-A222CA84F62D}" presName="sp" presStyleCnt="0"/>
      <dgm:spPr/>
    </dgm:pt>
    <dgm:pt modelId="{171847C0-BEC2-4571-9B67-15B15EE2A27A}" type="pres">
      <dgm:prSet presAssocID="{6A5E36B2-2663-448C-8CA6-EF126C8B9162}" presName="arrowAndChildren" presStyleCnt="0"/>
      <dgm:spPr/>
    </dgm:pt>
    <dgm:pt modelId="{3DE3059A-80C2-4D3E-AF94-1CC373A1217C}" type="pres">
      <dgm:prSet presAssocID="{6A5E36B2-2663-448C-8CA6-EF126C8B9162}" presName="parentTextArrow" presStyleLbl="node1" presStyleIdx="2" presStyleCnt="3" custLinFactNeighborY="-33103"/>
      <dgm:spPr/>
    </dgm:pt>
  </dgm:ptLst>
  <dgm:cxnLst>
    <dgm:cxn modelId="{48972E1C-EF3B-4B37-B8B4-18DDF363E2E9}" type="presOf" srcId="{10244C7B-D670-446B-9227-534AC175F6D3}" destId="{1DE1BB25-FF5F-456A-B311-7EC8B1C56ADA}" srcOrd="0" destOrd="0" presId="urn:microsoft.com/office/officeart/2005/8/layout/process4"/>
    <dgm:cxn modelId="{8E6AA220-BFAB-4381-85BF-A61A28D8F32B}" type="presOf" srcId="{81B38A37-817D-4C80-8B1E-1AA0EEE61034}" destId="{FE31CD8A-0D42-42A4-9266-5D5308D313B7}" srcOrd="0" destOrd="0" presId="urn:microsoft.com/office/officeart/2005/8/layout/process4"/>
    <dgm:cxn modelId="{8FAF4A66-3625-4671-B62C-C50296D897CB}" srcId="{10244C7B-D670-446B-9227-534AC175F6D3}" destId="{81B38A37-817D-4C80-8B1E-1AA0EEE61034}" srcOrd="1" destOrd="0" parTransId="{6523C211-F6B3-488B-872D-D01BA61382DB}" sibTransId="{3AD611E7-67F5-40DB-946D-E895AECE20AD}"/>
    <dgm:cxn modelId="{063CBE4C-C229-470D-8C80-1E04B4967C31}" type="presOf" srcId="{A9560DA9-7BA3-4426-BB29-348752F49F68}" destId="{7A47FFE7-0CC4-4663-9B21-6A947FD8C9DB}" srcOrd="0" destOrd="0" presId="urn:microsoft.com/office/officeart/2005/8/layout/process4"/>
    <dgm:cxn modelId="{EA93868B-863C-42AC-AECA-22A4CCCB223C}" srcId="{A9560DA9-7BA3-4426-BB29-348752F49F68}" destId="{AF143833-0E83-4D1F-A7C7-C6DF9D391E25}" srcOrd="0" destOrd="0" parTransId="{E6E4E41E-B449-4F1A-95D7-D022F9B7D23F}" sibTransId="{6356A6FB-449C-42E5-91BD-FA99B666A457}"/>
    <dgm:cxn modelId="{9B4E8FB6-EF91-4632-B5AB-FED3BF3745C4}" type="presOf" srcId="{AF143833-0E83-4D1F-A7C7-C6DF9D391E25}" destId="{9FB634F9-D992-4367-B09F-44CBACA0F4DE}" srcOrd="0" destOrd="0" presId="urn:microsoft.com/office/officeart/2005/8/layout/process4"/>
    <dgm:cxn modelId="{CC8B12D8-D002-46BA-A967-9D16F2357D4D}" srcId="{10244C7B-D670-446B-9227-534AC175F6D3}" destId="{A9560DA9-7BA3-4426-BB29-348752F49F68}" srcOrd="2" destOrd="0" parTransId="{E26E2387-1C24-4435-AEE3-981997974F9B}" sibTransId="{8BF5C820-E662-4236-A614-062D15FBBE95}"/>
    <dgm:cxn modelId="{3AD8BCDD-5FDC-4345-A8B9-1A1576D8FF62}" type="presOf" srcId="{6A5E36B2-2663-448C-8CA6-EF126C8B9162}" destId="{3DE3059A-80C2-4D3E-AF94-1CC373A1217C}" srcOrd="0" destOrd="0" presId="urn:microsoft.com/office/officeart/2005/8/layout/process4"/>
    <dgm:cxn modelId="{5D6E81E7-C15E-41DA-8DDB-1BB2562361C1}" type="presOf" srcId="{A9560DA9-7BA3-4426-BB29-348752F49F68}" destId="{C29ACC58-B6BF-4263-906D-C4DDC5DC6F68}" srcOrd="1" destOrd="0" presId="urn:microsoft.com/office/officeart/2005/8/layout/process4"/>
    <dgm:cxn modelId="{E09EC9FC-0FB5-40ED-8082-B58107FE7CC9}" srcId="{10244C7B-D670-446B-9227-534AC175F6D3}" destId="{6A5E36B2-2663-448C-8CA6-EF126C8B9162}" srcOrd="0" destOrd="0" parTransId="{98E570D3-9930-4B4F-92EB-24A13FC603EA}" sibTransId="{33DC6FD0-76B2-4FF7-B84A-A222CA84F62D}"/>
    <dgm:cxn modelId="{BFF52194-1A93-49B9-8396-3B50B9424242}" type="presParOf" srcId="{1DE1BB25-FF5F-456A-B311-7EC8B1C56ADA}" destId="{C29004C5-2726-45E7-94DC-910D260E5872}" srcOrd="0" destOrd="0" presId="urn:microsoft.com/office/officeart/2005/8/layout/process4"/>
    <dgm:cxn modelId="{F21A266F-565B-4647-B743-CDD5EC43E2A6}" type="presParOf" srcId="{C29004C5-2726-45E7-94DC-910D260E5872}" destId="{7A47FFE7-0CC4-4663-9B21-6A947FD8C9DB}" srcOrd="0" destOrd="0" presId="urn:microsoft.com/office/officeart/2005/8/layout/process4"/>
    <dgm:cxn modelId="{64491EB5-63CF-4063-B03D-FA4982D5435B}" type="presParOf" srcId="{C29004C5-2726-45E7-94DC-910D260E5872}" destId="{C29ACC58-B6BF-4263-906D-C4DDC5DC6F68}" srcOrd="1" destOrd="0" presId="urn:microsoft.com/office/officeart/2005/8/layout/process4"/>
    <dgm:cxn modelId="{65BE1B04-D974-41B2-83A1-53C4F7AF1E8E}" type="presParOf" srcId="{C29004C5-2726-45E7-94DC-910D260E5872}" destId="{C66E4126-F44D-415F-A711-3CC95717792A}" srcOrd="2" destOrd="0" presId="urn:microsoft.com/office/officeart/2005/8/layout/process4"/>
    <dgm:cxn modelId="{C93598A9-979D-42DA-9B0B-957DC5AC78CE}" type="presParOf" srcId="{C66E4126-F44D-415F-A711-3CC95717792A}" destId="{9FB634F9-D992-4367-B09F-44CBACA0F4DE}" srcOrd="0" destOrd="0" presId="urn:microsoft.com/office/officeart/2005/8/layout/process4"/>
    <dgm:cxn modelId="{7D04CC27-6056-4153-926F-3B3D04361884}" type="presParOf" srcId="{1DE1BB25-FF5F-456A-B311-7EC8B1C56ADA}" destId="{0F87E2EC-7383-492D-93AE-320A1A1A8CCD}" srcOrd="1" destOrd="0" presId="urn:microsoft.com/office/officeart/2005/8/layout/process4"/>
    <dgm:cxn modelId="{DF2F6A00-5C86-4BCD-8EEA-2F06B117F8E3}" type="presParOf" srcId="{1DE1BB25-FF5F-456A-B311-7EC8B1C56ADA}" destId="{E55B52FA-7030-47BF-AA50-6B52AA25796B}" srcOrd="2" destOrd="0" presId="urn:microsoft.com/office/officeart/2005/8/layout/process4"/>
    <dgm:cxn modelId="{115A57DA-5910-4494-AA9B-7197D7F9E5AE}" type="presParOf" srcId="{E55B52FA-7030-47BF-AA50-6B52AA25796B}" destId="{FE31CD8A-0D42-42A4-9266-5D5308D313B7}" srcOrd="0" destOrd="0" presId="urn:microsoft.com/office/officeart/2005/8/layout/process4"/>
    <dgm:cxn modelId="{F02DDA9C-984A-48C8-81A2-C82A3AFD6D2B}" type="presParOf" srcId="{1DE1BB25-FF5F-456A-B311-7EC8B1C56ADA}" destId="{93283E35-EA73-42F0-A21B-F3D5752DA4B4}" srcOrd="3" destOrd="0" presId="urn:microsoft.com/office/officeart/2005/8/layout/process4"/>
    <dgm:cxn modelId="{53BAA0B2-84C4-4845-80E1-A0607F91234E}" type="presParOf" srcId="{1DE1BB25-FF5F-456A-B311-7EC8B1C56ADA}" destId="{171847C0-BEC2-4571-9B67-15B15EE2A27A}" srcOrd="4" destOrd="0" presId="urn:microsoft.com/office/officeart/2005/8/layout/process4"/>
    <dgm:cxn modelId="{ED1A43A5-D46F-4212-BA91-8C4258B1D79F}" type="presParOf" srcId="{171847C0-BEC2-4571-9B67-15B15EE2A27A}" destId="{3DE3059A-80C2-4D3E-AF94-1CC373A1217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3FF92DE-62E5-4BCC-B78B-236B7EC5569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ABDABD-C1E5-4184-B1E1-DC179AB036AF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KAROLINA</a:t>
          </a:r>
          <a:endParaRPr lang="en-US" sz="2400" dirty="0">
            <a:solidFill>
              <a:schemeClr val="tx2"/>
            </a:solidFill>
          </a:endParaRPr>
        </a:p>
      </dgm:t>
    </dgm:pt>
    <dgm:pt modelId="{AC3CA71C-61D7-40AC-8FCD-2D4514116036}" type="parTrans" cxnId="{165B8FD2-5BB4-49B0-B526-8D21659C4B9D}">
      <dgm:prSet/>
      <dgm:spPr/>
      <dgm:t>
        <a:bodyPr/>
        <a:lstStyle/>
        <a:p>
          <a:endParaRPr lang="en-US" sz="2400">
            <a:solidFill>
              <a:schemeClr val="tx2"/>
            </a:solidFill>
          </a:endParaRPr>
        </a:p>
      </dgm:t>
    </dgm:pt>
    <dgm:pt modelId="{D1CE10A2-C431-4410-B126-0DEF9185B438}" type="sibTrans" cxnId="{165B8FD2-5BB4-49B0-B526-8D21659C4B9D}">
      <dgm:prSet/>
      <dgm:spPr/>
      <dgm:t>
        <a:bodyPr/>
        <a:lstStyle/>
        <a:p>
          <a:endParaRPr lang="en-US" sz="2400">
            <a:solidFill>
              <a:schemeClr val="tx2"/>
            </a:solidFill>
          </a:endParaRPr>
        </a:p>
      </dgm:t>
    </dgm:pt>
    <dgm:pt modelId="{FA0A73AC-D984-4802-A6CC-A1FD577DEA8D}">
      <dgm:prSet phldrT="[Tekst]" phldr="0" custT="1"/>
      <dgm:spPr/>
      <dgm:t>
        <a:bodyPr/>
        <a:lstStyle/>
        <a:p>
          <a:r>
            <a:rPr lang="hr-HR" sz="2400" dirty="0">
              <a:solidFill>
                <a:schemeClr val="tx2"/>
              </a:solidFill>
            </a:rPr>
            <a:t>Karlovac → Bakar i Rijeka</a:t>
          </a:r>
          <a:endParaRPr lang="en-US" sz="2400" dirty="0">
            <a:solidFill>
              <a:schemeClr val="tx2"/>
            </a:solidFill>
          </a:endParaRPr>
        </a:p>
      </dgm:t>
    </dgm:pt>
    <dgm:pt modelId="{10FD9CD1-D9C8-4511-B6FD-8F38CEF2E742}" type="parTrans" cxnId="{68C0161E-A29F-42C9-A095-A360870FA949}">
      <dgm:prSet/>
      <dgm:spPr/>
      <dgm:t>
        <a:bodyPr/>
        <a:lstStyle/>
        <a:p>
          <a:endParaRPr lang="en-US" sz="2400">
            <a:solidFill>
              <a:schemeClr val="tx2"/>
            </a:solidFill>
          </a:endParaRPr>
        </a:p>
      </dgm:t>
    </dgm:pt>
    <dgm:pt modelId="{25D99843-4675-4CBB-A248-A21F4AC9D3DC}" type="sibTrans" cxnId="{68C0161E-A29F-42C9-A095-A360870FA949}">
      <dgm:prSet/>
      <dgm:spPr/>
      <dgm:t>
        <a:bodyPr/>
        <a:lstStyle/>
        <a:p>
          <a:endParaRPr lang="en-US" sz="2400">
            <a:solidFill>
              <a:schemeClr val="tx2"/>
            </a:solidFill>
          </a:endParaRPr>
        </a:p>
      </dgm:t>
    </dgm:pt>
    <dgm:pt modelId="{C2725461-3FEB-41CB-B2B3-37EC4C67588A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JOZEFINA</a:t>
          </a:r>
          <a:endParaRPr lang="en-US" sz="2400" dirty="0">
            <a:solidFill>
              <a:schemeClr val="tx2"/>
            </a:solidFill>
          </a:endParaRPr>
        </a:p>
      </dgm:t>
    </dgm:pt>
    <dgm:pt modelId="{5CD92067-6EC8-4A25-9A90-35324A896DB9}" type="sibTrans" cxnId="{28A08B42-93E6-4296-BC4D-3C317FBA13B1}">
      <dgm:prSet/>
      <dgm:spPr/>
      <dgm:t>
        <a:bodyPr/>
        <a:lstStyle/>
        <a:p>
          <a:endParaRPr lang="en-US" sz="2400">
            <a:solidFill>
              <a:schemeClr val="tx2"/>
            </a:solidFill>
          </a:endParaRPr>
        </a:p>
      </dgm:t>
    </dgm:pt>
    <dgm:pt modelId="{4D00249C-F830-4663-8CE4-3935BBEB1DF7}" type="parTrans" cxnId="{28A08B42-93E6-4296-BC4D-3C317FBA13B1}">
      <dgm:prSet/>
      <dgm:spPr/>
      <dgm:t>
        <a:bodyPr/>
        <a:lstStyle/>
        <a:p>
          <a:endParaRPr lang="en-US" sz="2400">
            <a:solidFill>
              <a:schemeClr val="tx2"/>
            </a:solidFill>
          </a:endParaRPr>
        </a:p>
      </dgm:t>
    </dgm:pt>
    <dgm:pt modelId="{DD7A1C41-7E6C-4369-9A1A-9D1734746B41}">
      <dgm:prSet phldrT="[Tekst]" phldr="0" custT="1"/>
      <dgm:spPr/>
      <dgm:t>
        <a:bodyPr/>
        <a:lstStyle/>
        <a:p>
          <a:r>
            <a:rPr lang="hr-HR" sz="2400" dirty="0">
              <a:solidFill>
                <a:schemeClr val="tx2"/>
              </a:solidFill>
            </a:rPr>
            <a:t>Karlovac → Senj </a:t>
          </a:r>
          <a:endParaRPr lang="en-US" sz="2400" dirty="0">
            <a:solidFill>
              <a:schemeClr val="tx2"/>
            </a:solidFill>
          </a:endParaRPr>
        </a:p>
      </dgm:t>
    </dgm:pt>
    <dgm:pt modelId="{D8041D99-3FF0-47EE-A7CB-038DEAC6BD7F}" type="sibTrans" cxnId="{A5D1085D-169E-411C-A7DC-20477B18E202}">
      <dgm:prSet/>
      <dgm:spPr/>
      <dgm:t>
        <a:bodyPr/>
        <a:lstStyle/>
        <a:p>
          <a:endParaRPr lang="en-US" sz="2400">
            <a:solidFill>
              <a:schemeClr val="tx2"/>
            </a:solidFill>
          </a:endParaRPr>
        </a:p>
      </dgm:t>
    </dgm:pt>
    <dgm:pt modelId="{7DCE1D0C-8936-432D-AB68-FAAC329D1F4F}" type="parTrans" cxnId="{A5D1085D-169E-411C-A7DC-20477B18E202}">
      <dgm:prSet/>
      <dgm:spPr/>
      <dgm:t>
        <a:bodyPr/>
        <a:lstStyle/>
        <a:p>
          <a:endParaRPr lang="en-US" sz="2400">
            <a:solidFill>
              <a:schemeClr val="tx2"/>
            </a:solidFill>
          </a:endParaRPr>
        </a:p>
      </dgm:t>
    </dgm:pt>
    <dgm:pt modelId="{70612D6C-9315-447D-BDB6-F7882536C845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LUJZIJANA</a:t>
          </a:r>
          <a:endParaRPr lang="en-US" sz="2400" dirty="0">
            <a:solidFill>
              <a:schemeClr val="tx2"/>
            </a:solidFill>
          </a:endParaRPr>
        </a:p>
      </dgm:t>
    </dgm:pt>
    <dgm:pt modelId="{B8B5C302-6412-4660-848F-F2BA8C464E9E}" type="parTrans" cxnId="{C120A84C-2EB4-4595-A208-84EBAF0EC45D}">
      <dgm:prSet/>
      <dgm:spPr/>
      <dgm:t>
        <a:bodyPr/>
        <a:lstStyle/>
        <a:p>
          <a:endParaRPr lang="en-US"/>
        </a:p>
      </dgm:t>
    </dgm:pt>
    <dgm:pt modelId="{C50C77AC-CC45-462A-B372-A7C6E4F7FE72}" type="sibTrans" cxnId="{C120A84C-2EB4-4595-A208-84EBAF0EC45D}">
      <dgm:prSet/>
      <dgm:spPr/>
      <dgm:t>
        <a:bodyPr/>
        <a:lstStyle/>
        <a:p>
          <a:endParaRPr lang="en-US"/>
        </a:p>
      </dgm:t>
    </dgm:pt>
    <dgm:pt modelId="{FEB41BB7-2CB4-4B0B-A1D1-CF26212A9B30}">
      <dgm:prSet phldrT="[Tekst]" phldr="0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hr-HR" sz="2400" dirty="0">
              <a:solidFill>
                <a:schemeClr val="tx2"/>
              </a:solidFill>
            </a:rPr>
            <a:t>Karlovac→ Rijeka</a:t>
          </a:r>
          <a:endParaRPr lang="en-US" sz="2400" dirty="0">
            <a:solidFill>
              <a:schemeClr val="tx2"/>
            </a:solidFill>
          </a:endParaRPr>
        </a:p>
      </dgm:t>
    </dgm:pt>
    <dgm:pt modelId="{AF81A6A3-275D-448F-A9C8-9B053940D97B}" type="parTrans" cxnId="{A18907DE-906E-4421-9171-A70784318CCB}">
      <dgm:prSet/>
      <dgm:spPr/>
      <dgm:t>
        <a:bodyPr/>
        <a:lstStyle/>
        <a:p>
          <a:endParaRPr lang="en-US"/>
        </a:p>
      </dgm:t>
    </dgm:pt>
    <dgm:pt modelId="{7B8EB34B-6C97-4009-AE51-785026F2D76F}" type="sibTrans" cxnId="{A18907DE-906E-4421-9171-A70784318CCB}">
      <dgm:prSet/>
      <dgm:spPr/>
      <dgm:t>
        <a:bodyPr/>
        <a:lstStyle/>
        <a:p>
          <a:endParaRPr lang="en-US"/>
        </a:p>
      </dgm:t>
    </dgm:pt>
    <dgm:pt modelId="{95294630-30AF-41A6-A25F-613217C73A47}" type="pres">
      <dgm:prSet presAssocID="{83FF92DE-62E5-4BCC-B78B-236B7EC55695}" presName="Name0" presStyleCnt="0">
        <dgm:presLayoutVars>
          <dgm:dir/>
          <dgm:animLvl val="lvl"/>
          <dgm:resizeHandles val="exact"/>
        </dgm:presLayoutVars>
      </dgm:prSet>
      <dgm:spPr/>
    </dgm:pt>
    <dgm:pt modelId="{53AEF472-29EC-49D0-B86F-8055DA8D4522}" type="pres">
      <dgm:prSet presAssocID="{78ABDABD-C1E5-4184-B1E1-DC179AB036AF}" presName="composite" presStyleCnt="0"/>
      <dgm:spPr/>
    </dgm:pt>
    <dgm:pt modelId="{F0008F3B-7843-4B30-87B0-0B209031DFFC}" type="pres">
      <dgm:prSet presAssocID="{78ABDABD-C1E5-4184-B1E1-DC179AB036AF}" presName="parTx" presStyleLbl="alignNode1" presStyleIdx="0" presStyleCnt="3" custLinFactNeighborX="-1360" custLinFactNeighborY="-863">
        <dgm:presLayoutVars>
          <dgm:chMax val="0"/>
          <dgm:chPref val="0"/>
          <dgm:bulletEnabled val="1"/>
        </dgm:presLayoutVars>
      </dgm:prSet>
      <dgm:spPr/>
    </dgm:pt>
    <dgm:pt modelId="{40FC6B59-F3A7-4C91-BCD8-BF03F1CEDB66}" type="pres">
      <dgm:prSet presAssocID="{78ABDABD-C1E5-4184-B1E1-DC179AB036AF}" presName="desTx" presStyleLbl="alignAccFollowNode1" presStyleIdx="0" presStyleCnt="3">
        <dgm:presLayoutVars>
          <dgm:bulletEnabled val="1"/>
        </dgm:presLayoutVars>
      </dgm:prSet>
      <dgm:spPr/>
    </dgm:pt>
    <dgm:pt modelId="{20D331EC-3888-44FD-9E70-D07BA2C5F4C9}" type="pres">
      <dgm:prSet presAssocID="{D1CE10A2-C431-4410-B126-0DEF9185B438}" presName="space" presStyleCnt="0"/>
      <dgm:spPr/>
    </dgm:pt>
    <dgm:pt modelId="{2C6FA74D-930A-428F-B1EA-692B3BF49613}" type="pres">
      <dgm:prSet presAssocID="{C2725461-3FEB-41CB-B2B3-37EC4C67588A}" presName="composite" presStyleCnt="0"/>
      <dgm:spPr/>
    </dgm:pt>
    <dgm:pt modelId="{61EF740E-143B-46BD-90FF-3D206C0F9F85}" type="pres">
      <dgm:prSet presAssocID="{C2725461-3FEB-41CB-B2B3-37EC4C67588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C4CA22A1-BA80-4A25-AE25-F2C6B90BAE6C}" type="pres">
      <dgm:prSet presAssocID="{C2725461-3FEB-41CB-B2B3-37EC4C67588A}" presName="desTx" presStyleLbl="alignAccFollowNode1" presStyleIdx="1" presStyleCnt="3">
        <dgm:presLayoutVars>
          <dgm:bulletEnabled val="1"/>
        </dgm:presLayoutVars>
      </dgm:prSet>
      <dgm:spPr/>
    </dgm:pt>
    <dgm:pt modelId="{BABEC7EC-D178-4744-804D-2C61B2EAB2CF}" type="pres">
      <dgm:prSet presAssocID="{5CD92067-6EC8-4A25-9A90-35324A896DB9}" presName="space" presStyleCnt="0"/>
      <dgm:spPr/>
    </dgm:pt>
    <dgm:pt modelId="{A0459614-955C-407A-AD40-52A5E7BC31B9}" type="pres">
      <dgm:prSet presAssocID="{70612D6C-9315-447D-BDB6-F7882536C845}" presName="composite" presStyleCnt="0"/>
      <dgm:spPr/>
    </dgm:pt>
    <dgm:pt modelId="{17029DB8-516B-4841-B37F-08DD326C8573}" type="pres">
      <dgm:prSet presAssocID="{70612D6C-9315-447D-BDB6-F7882536C84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6486CA5-D47A-424A-8552-E9583BB492D2}" type="pres">
      <dgm:prSet presAssocID="{70612D6C-9315-447D-BDB6-F7882536C84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8C0161E-A29F-42C9-A095-A360870FA949}" srcId="{78ABDABD-C1E5-4184-B1E1-DC179AB036AF}" destId="{FA0A73AC-D984-4802-A6CC-A1FD577DEA8D}" srcOrd="0" destOrd="0" parTransId="{10FD9CD1-D9C8-4511-B6FD-8F38CEF2E742}" sibTransId="{25D99843-4675-4CBB-A248-A21F4AC9D3DC}"/>
    <dgm:cxn modelId="{DA0C1127-1651-43FD-A1B1-97AC6B90618D}" type="presOf" srcId="{78ABDABD-C1E5-4184-B1E1-DC179AB036AF}" destId="{F0008F3B-7843-4B30-87B0-0B209031DFFC}" srcOrd="0" destOrd="0" presId="urn:microsoft.com/office/officeart/2005/8/layout/hList1"/>
    <dgm:cxn modelId="{A5D1085D-169E-411C-A7DC-20477B18E202}" srcId="{C2725461-3FEB-41CB-B2B3-37EC4C67588A}" destId="{DD7A1C41-7E6C-4369-9A1A-9D1734746B41}" srcOrd="0" destOrd="0" parTransId="{7DCE1D0C-8936-432D-AB68-FAAC329D1F4F}" sibTransId="{D8041D99-3FF0-47EE-A7CB-038DEAC6BD7F}"/>
    <dgm:cxn modelId="{A1639361-EC8A-4D0C-99F7-90EFC30BCEE0}" type="presOf" srcId="{83FF92DE-62E5-4BCC-B78B-236B7EC55695}" destId="{95294630-30AF-41A6-A25F-613217C73A47}" srcOrd="0" destOrd="0" presId="urn:microsoft.com/office/officeart/2005/8/layout/hList1"/>
    <dgm:cxn modelId="{28A08B42-93E6-4296-BC4D-3C317FBA13B1}" srcId="{83FF92DE-62E5-4BCC-B78B-236B7EC55695}" destId="{C2725461-3FEB-41CB-B2B3-37EC4C67588A}" srcOrd="1" destOrd="0" parTransId="{4D00249C-F830-4663-8CE4-3935BBEB1DF7}" sibTransId="{5CD92067-6EC8-4A25-9A90-35324A896DB9}"/>
    <dgm:cxn modelId="{C120A84C-2EB4-4595-A208-84EBAF0EC45D}" srcId="{83FF92DE-62E5-4BCC-B78B-236B7EC55695}" destId="{70612D6C-9315-447D-BDB6-F7882536C845}" srcOrd="2" destOrd="0" parTransId="{B8B5C302-6412-4660-848F-F2BA8C464E9E}" sibTransId="{C50C77AC-CC45-462A-B372-A7C6E4F7FE72}"/>
    <dgm:cxn modelId="{076111A4-E72F-41E0-8BCC-2025C338D297}" type="presOf" srcId="{C2725461-3FEB-41CB-B2B3-37EC4C67588A}" destId="{61EF740E-143B-46BD-90FF-3D206C0F9F85}" srcOrd="0" destOrd="0" presId="urn:microsoft.com/office/officeart/2005/8/layout/hList1"/>
    <dgm:cxn modelId="{A035C7B0-0D39-4897-AD78-95739AC3E887}" type="presOf" srcId="{FEB41BB7-2CB4-4B0B-A1D1-CF26212A9B30}" destId="{86486CA5-D47A-424A-8552-E9583BB492D2}" srcOrd="0" destOrd="0" presId="urn:microsoft.com/office/officeart/2005/8/layout/hList1"/>
    <dgm:cxn modelId="{6E2EF9C8-6793-49D5-8E6C-8C0BC5752AD1}" type="presOf" srcId="{FA0A73AC-D984-4802-A6CC-A1FD577DEA8D}" destId="{40FC6B59-F3A7-4C91-BCD8-BF03F1CEDB66}" srcOrd="0" destOrd="0" presId="urn:microsoft.com/office/officeart/2005/8/layout/hList1"/>
    <dgm:cxn modelId="{165B8FD2-5BB4-49B0-B526-8D21659C4B9D}" srcId="{83FF92DE-62E5-4BCC-B78B-236B7EC55695}" destId="{78ABDABD-C1E5-4184-B1E1-DC179AB036AF}" srcOrd="0" destOrd="0" parTransId="{AC3CA71C-61D7-40AC-8FCD-2D4514116036}" sibTransId="{D1CE10A2-C431-4410-B126-0DEF9185B438}"/>
    <dgm:cxn modelId="{BD66AED7-F210-423E-8853-6590A9806270}" type="presOf" srcId="{70612D6C-9315-447D-BDB6-F7882536C845}" destId="{17029DB8-516B-4841-B37F-08DD326C8573}" srcOrd="0" destOrd="0" presId="urn:microsoft.com/office/officeart/2005/8/layout/hList1"/>
    <dgm:cxn modelId="{A18907DE-906E-4421-9171-A70784318CCB}" srcId="{70612D6C-9315-447D-BDB6-F7882536C845}" destId="{FEB41BB7-2CB4-4B0B-A1D1-CF26212A9B30}" srcOrd="0" destOrd="0" parTransId="{AF81A6A3-275D-448F-A9C8-9B053940D97B}" sibTransId="{7B8EB34B-6C97-4009-AE51-785026F2D76F}"/>
    <dgm:cxn modelId="{151748F9-02D7-4FB7-94A9-8F0C13A12530}" type="presOf" srcId="{DD7A1C41-7E6C-4369-9A1A-9D1734746B41}" destId="{C4CA22A1-BA80-4A25-AE25-F2C6B90BAE6C}" srcOrd="0" destOrd="0" presId="urn:microsoft.com/office/officeart/2005/8/layout/hList1"/>
    <dgm:cxn modelId="{DB0E00D9-AE94-4A18-8E8C-95FC5D4305E9}" type="presParOf" srcId="{95294630-30AF-41A6-A25F-613217C73A47}" destId="{53AEF472-29EC-49D0-B86F-8055DA8D4522}" srcOrd="0" destOrd="0" presId="urn:microsoft.com/office/officeart/2005/8/layout/hList1"/>
    <dgm:cxn modelId="{3911C76B-93DD-4318-B3D6-59E7C072468A}" type="presParOf" srcId="{53AEF472-29EC-49D0-B86F-8055DA8D4522}" destId="{F0008F3B-7843-4B30-87B0-0B209031DFFC}" srcOrd="0" destOrd="0" presId="urn:microsoft.com/office/officeart/2005/8/layout/hList1"/>
    <dgm:cxn modelId="{C89F7127-65BA-4070-8463-5D355A7499CB}" type="presParOf" srcId="{53AEF472-29EC-49D0-B86F-8055DA8D4522}" destId="{40FC6B59-F3A7-4C91-BCD8-BF03F1CEDB66}" srcOrd="1" destOrd="0" presId="urn:microsoft.com/office/officeart/2005/8/layout/hList1"/>
    <dgm:cxn modelId="{EF434D55-5328-4E1B-8B8B-7EE2FF81E453}" type="presParOf" srcId="{95294630-30AF-41A6-A25F-613217C73A47}" destId="{20D331EC-3888-44FD-9E70-D07BA2C5F4C9}" srcOrd="1" destOrd="0" presId="urn:microsoft.com/office/officeart/2005/8/layout/hList1"/>
    <dgm:cxn modelId="{B176798B-44EF-4A8D-982C-FD647CF600D6}" type="presParOf" srcId="{95294630-30AF-41A6-A25F-613217C73A47}" destId="{2C6FA74D-930A-428F-B1EA-692B3BF49613}" srcOrd="2" destOrd="0" presId="urn:microsoft.com/office/officeart/2005/8/layout/hList1"/>
    <dgm:cxn modelId="{83575C78-F493-429B-A5D0-8DB4F71EA6EA}" type="presParOf" srcId="{2C6FA74D-930A-428F-B1EA-692B3BF49613}" destId="{61EF740E-143B-46BD-90FF-3D206C0F9F85}" srcOrd="0" destOrd="0" presId="urn:microsoft.com/office/officeart/2005/8/layout/hList1"/>
    <dgm:cxn modelId="{E47C63AD-5105-4378-8348-9CAD0761D5DE}" type="presParOf" srcId="{2C6FA74D-930A-428F-B1EA-692B3BF49613}" destId="{C4CA22A1-BA80-4A25-AE25-F2C6B90BAE6C}" srcOrd="1" destOrd="0" presId="urn:microsoft.com/office/officeart/2005/8/layout/hList1"/>
    <dgm:cxn modelId="{E62867F6-34F3-4845-BA11-098CB9FC9605}" type="presParOf" srcId="{95294630-30AF-41A6-A25F-613217C73A47}" destId="{BABEC7EC-D178-4744-804D-2C61B2EAB2CF}" srcOrd="3" destOrd="0" presId="urn:microsoft.com/office/officeart/2005/8/layout/hList1"/>
    <dgm:cxn modelId="{35F39CB9-ED81-4623-98D7-CBE9DF9C845E}" type="presParOf" srcId="{95294630-30AF-41A6-A25F-613217C73A47}" destId="{A0459614-955C-407A-AD40-52A5E7BC31B9}" srcOrd="4" destOrd="0" presId="urn:microsoft.com/office/officeart/2005/8/layout/hList1"/>
    <dgm:cxn modelId="{81CD38FC-AAF7-4CED-BA37-6EE08926BCD6}" type="presParOf" srcId="{A0459614-955C-407A-AD40-52A5E7BC31B9}" destId="{17029DB8-516B-4841-B37F-08DD326C8573}" srcOrd="0" destOrd="0" presId="urn:microsoft.com/office/officeart/2005/8/layout/hList1"/>
    <dgm:cxn modelId="{CD5B94F4-F4D4-41AE-83DF-3FDE2E2D1E38}" type="presParOf" srcId="{A0459614-955C-407A-AD40-52A5E7BC31B9}" destId="{86486CA5-D47A-424A-8552-E9583BB492D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520E7-1C91-45BD-B185-490B36E9647B}">
      <dsp:nvSpPr>
        <dsp:cNvPr id="0" name=""/>
        <dsp:cNvSpPr/>
      </dsp:nvSpPr>
      <dsp:spPr>
        <a:xfrm>
          <a:off x="74009" y="1505523"/>
          <a:ext cx="2135187" cy="128111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kvalitetnija obrada zemlje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111531" y="1543045"/>
        <a:ext cx="2060143" cy="1206068"/>
      </dsp:txXfrm>
    </dsp:sp>
    <dsp:sp modelId="{D28A8041-DE3F-4A11-B61C-F4BD558AE8D3}">
      <dsp:nvSpPr>
        <dsp:cNvPr id="0" name=""/>
        <dsp:cNvSpPr/>
      </dsp:nvSpPr>
      <dsp:spPr>
        <a:xfrm>
          <a:off x="2485962" y="1847675"/>
          <a:ext cx="454207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485962" y="1953580"/>
        <a:ext cx="317945" cy="317716"/>
      </dsp:txXfrm>
    </dsp:sp>
    <dsp:sp modelId="{C75A192C-1CBD-49E0-BA3A-2115703573D2}">
      <dsp:nvSpPr>
        <dsp:cNvPr id="0" name=""/>
        <dsp:cNvSpPr/>
      </dsp:nvSpPr>
      <dsp:spPr>
        <a:xfrm>
          <a:off x="3066192" y="1505523"/>
          <a:ext cx="2135187" cy="128111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veći urodi i bolja prehrana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3103714" y="1543045"/>
        <a:ext cx="2060143" cy="1206068"/>
      </dsp:txXfrm>
    </dsp:sp>
    <dsp:sp modelId="{12BA2A90-945B-4289-B1A7-9C3BFB521624}">
      <dsp:nvSpPr>
        <dsp:cNvPr id="0" name=""/>
        <dsp:cNvSpPr/>
      </dsp:nvSpPr>
      <dsp:spPr>
        <a:xfrm rot="21597351">
          <a:off x="5339591" y="1909679"/>
          <a:ext cx="4194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339591" y="2015632"/>
        <a:ext cx="293621" cy="317716"/>
      </dsp:txXfrm>
    </dsp:sp>
    <dsp:sp modelId="{6C45BA4B-D031-451E-A6E5-45F9FDB78FA2}">
      <dsp:nvSpPr>
        <dsp:cNvPr id="0" name=""/>
        <dsp:cNvSpPr/>
      </dsp:nvSpPr>
      <dsp:spPr>
        <a:xfrm>
          <a:off x="5992812" y="1503268"/>
          <a:ext cx="2135187" cy="128111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povećanje broja stanovnika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6030334" y="1540790"/>
        <a:ext cx="2060143" cy="1206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33711-AF7B-4A95-879C-8F2CFB004C61}">
      <dsp:nvSpPr>
        <dsp:cNvPr id="0" name=""/>
        <dsp:cNvSpPr/>
      </dsp:nvSpPr>
      <dsp:spPr>
        <a:xfrm rot="5400000">
          <a:off x="419705" y="2425727"/>
          <a:ext cx="1578577" cy="179715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4262D-42DF-45D2-92AA-81F982528C21}">
      <dsp:nvSpPr>
        <dsp:cNvPr id="0" name=""/>
        <dsp:cNvSpPr/>
      </dsp:nvSpPr>
      <dsp:spPr>
        <a:xfrm>
          <a:off x="0" y="605624"/>
          <a:ext cx="2657396" cy="1860091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IZUM PARNOG STROJA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90819" y="696443"/>
        <a:ext cx="2475758" cy="1678453"/>
      </dsp:txXfrm>
    </dsp:sp>
    <dsp:sp modelId="{05CE02FB-0B11-4854-873F-2F3A517BEF3D}">
      <dsp:nvSpPr>
        <dsp:cNvPr id="0" name=""/>
        <dsp:cNvSpPr/>
      </dsp:nvSpPr>
      <dsp:spPr>
        <a:xfrm>
          <a:off x="2658873" y="853244"/>
          <a:ext cx="1932736" cy="150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>
              <a:solidFill>
                <a:schemeClr val="tx2"/>
              </a:solidFill>
            </a:rPr>
            <a:t>James Watt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2658873" y="853244"/>
        <a:ext cx="1932736" cy="1503407"/>
      </dsp:txXfrm>
    </dsp:sp>
    <dsp:sp modelId="{894C2C9D-DE6A-48E1-9B58-7D9EB7DB4D77}">
      <dsp:nvSpPr>
        <dsp:cNvPr id="0" name=""/>
        <dsp:cNvSpPr/>
      </dsp:nvSpPr>
      <dsp:spPr>
        <a:xfrm>
          <a:off x="2204741" y="2765338"/>
          <a:ext cx="2657396" cy="1860091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PRVA INDUSTRIJSKA REVOLUCIJA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2295560" y="2856157"/>
        <a:ext cx="2475758" cy="1678453"/>
      </dsp:txXfrm>
    </dsp:sp>
    <dsp:sp modelId="{6A911902-73F5-49F1-920D-F5279DA59E87}">
      <dsp:nvSpPr>
        <dsp:cNvPr id="0" name=""/>
        <dsp:cNvSpPr/>
      </dsp:nvSpPr>
      <dsp:spPr>
        <a:xfrm>
          <a:off x="4862137" y="2942740"/>
          <a:ext cx="1932736" cy="150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>
              <a:solidFill>
                <a:schemeClr val="tx2"/>
              </a:solidFill>
            </a:rPr>
            <a:t>strojna proizvodnja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4862137" y="2942740"/>
        <a:ext cx="1932736" cy="15034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C784F-E6CD-4FD1-BEF9-ADA98459C4BB}">
      <dsp:nvSpPr>
        <dsp:cNvPr id="0" name=""/>
        <dsp:cNvSpPr/>
      </dsp:nvSpPr>
      <dsp:spPr>
        <a:xfrm>
          <a:off x="0" y="0"/>
          <a:ext cx="5571939" cy="306668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 dirty="0">
              <a:solidFill>
                <a:schemeClr val="tx2"/>
              </a:solidFill>
            </a:rPr>
            <a:t>PRVA INDUSTRIJSKA REVOLUCIJA</a:t>
          </a:r>
          <a:endParaRPr lang="en-US" sz="2600" b="1" kern="1200" dirty="0">
            <a:solidFill>
              <a:schemeClr val="tx2"/>
            </a:solidFill>
          </a:endParaRPr>
        </a:p>
      </dsp:txBody>
      <dsp:txXfrm>
        <a:off x="0" y="0"/>
        <a:ext cx="5571939" cy="1656009"/>
      </dsp:txXfrm>
    </dsp:sp>
    <dsp:sp modelId="{DBC6DE21-6726-4D1E-9E0A-B08BE84877B7}">
      <dsp:nvSpPr>
        <dsp:cNvPr id="0" name=""/>
        <dsp:cNvSpPr/>
      </dsp:nvSpPr>
      <dsp:spPr>
        <a:xfrm>
          <a:off x="0" y="1594676"/>
          <a:ext cx="2785969" cy="1410675"/>
        </a:xfrm>
        <a:prstGeom prst="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energija vodene pare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0" y="1594676"/>
        <a:ext cx="2785969" cy="1410675"/>
      </dsp:txXfrm>
    </dsp:sp>
    <dsp:sp modelId="{09584FE5-1027-4652-B341-E50AA0FCEBF0}">
      <dsp:nvSpPr>
        <dsp:cNvPr id="0" name=""/>
        <dsp:cNvSpPr/>
      </dsp:nvSpPr>
      <dsp:spPr>
        <a:xfrm>
          <a:off x="2785969" y="1594676"/>
          <a:ext cx="2785969" cy="1410675"/>
        </a:xfrm>
        <a:prstGeom prst="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19. st. = doba pare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2785969" y="1594676"/>
        <a:ext cx="2785969" cy="14106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0FB54-39E5-475A-B9EA-B563ADD435F5}">
      <dsp:nvSpPr>
        <dsp:cNvPr id="0" name=""/>
        <dsp:cNvSpPr/>
      </dsp:nvSpPr>
      <dsp:spPr>
        <a:xfrm>
          <a:off x="0" y="0"/>
          <a:ext cx="7006897" cy="276422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 dirty="0">
              <a:solidFill>
                <a:schemeClr val="tx2"/>
              </a:solidFill>
            </a:rPr>
            <a:t>DRUGA INDUSTRIJSKA REVOLUCIJA</a:t>
          </a:r>
          <a:endParaRPr lang="en-US" sz="2600" b="1" kern="1200" dirty="0">
            <a:solidFill>
              <a:schemeClr val="tx2"/>
            </a:solidFill>
          </a:endParaRPr>
        </a:p>
      </dsp:txBody>
      <dsp:txXfrm>
        <a:off x="0" y="0"/>
        <a:ext cx="7006897" cy="1492679"/>
      </dsp:txXfrm>
    </dsp:sp>
    <dsp:sp modelId="{ECF98A45-8322-4704-922D-31629F95373C}">
      <dsp:nvSpPr>
        <dsp:cNvPr id="0" name=""/>
        <dsp:cNvSpPr/>
      </dsp:nvSpPr>
      <dsp:spPr>
        <a:xfrm>
          <a:off x="0" y="1437394"/>
          <a:ext cx="3503448" cy="1271541"/>
        </a:xfrm>
        <a:prstGeom prst="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električna energija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0" y="1437394"/>
        <a:ext cx="3503448" cy="1271541"/>
      </dsp:txXfrm>
    </dsp:sp>
    <dsp:sp modelId="{292DC4A7-7B52-4D65-A232-88D663122DBE}">
      <dsp:nvSpPr>
        <dsp:cNvPr id="0" name=""/>
        <dsp:cNvSpPr/>
      </dsp:nvSpPr>
      <dsp:spPr>
        <a:xfrm>
          <a:off x="3503448" y="1437394"/>
          <a:ext cx="3503448" cy="1271541"/>
        </a:xfrm>
        <a:prstGeom prst="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nafta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3503448" y="1437394"/>
        <a:ext cx="3503448" cy="12715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707BC-0F76-4E0C-9EFE-0432081F3A79}">
      <dsp:nvSpPr>
        <dsp:cNvPr id="0" name=""/>
        <dsp:cNvSpPr/>
      </dsp:nvSpPr>
      <dsp:spPr>
        <a:xfrm>
          <a:off x="1706189" y="734331"/>
          <a:ext cx="4715621" cy="877945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 dirty="0">
              <a:solidFill>
                <a:schemeClr val="tx2"/>
              </a:solidFill>
            </a:rPr>
            <a:t>PROMJENE U PROMETU</a:t>
          </a:r>
          <a:endParaRPr lang="en-US" sz="2600" b="1" kern="1200" dirty="0">
            <a:solidFill>
              <a:schemeClr val="tx2"/>
            </a:solidFill>
          </a:endParaRPr>
        </a:p>
      </dsp:txBody>
      <dsp:txXfrm>
        <a:off x="1731903" y="760045"/>
        <a:ext cx="4664193" cy="826517"/>
      </dsp:txXfrm>
    </dsp:sp>
    <dsp:sp modelId="{E661684C-4F76-46DE-A005-DB1DCE18DB83}">
      <dsp:nvSpPr>
        <dsp:cNvPr id="0" name=""/>
        <dsp:cNvSpPr/>
      </dsp:nvSpPr>
      <dsp:spPr>
        <a:xfrm>
          <a:off x="2177751" y="1612277"/>
          <a:ext cx="471562" cy="1261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1648"/>
              </a:lnTo>
              <a:lnTo>
                <a:pt x="471562" y="126164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348D0-BA86-480F-ADBD-511C79C78172}">
      <dsp:nvSpPr>
        <dsp:cNvPr id="0" name=""/>
        <dsp:cNvSpPr/>
      </dsp:nvSpPr>
      <dsp:spPr>
        <a:xfrm>
          <a:off x="2649313" y="2628277"/>
          <a:ext cx="2681459" cy="4912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parna lokomotiva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2663703" y="2642667"/>
        <a:ext cx="2652679" cy="462516"/>
      </dsp:txXfrm>
    </dsp:sp>
    <dsp:sp modelId="{57258926-1B1B-44F3-BA3E-C1665419EDD3}">
      <dsp:nvSpPr>
        <dsp:cNvPr id="0" name=""/>
        <dsp:cNvSpPr/>
      </dsp:nvSpPr>
      <dsp:spPr>
        <a:xfrm>
          <a:off x="2177751" y="1612277"/>
          <a:ext cx="471562" cy="2797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7677"/>
              </a:lnTo>
              <a:lnTo>
                <a:pt x="471562" y="27976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56E06-0412-4C1D-B4E7-F03B3D0BAD69}">
      <dsp:nvSpPr>
        <dsp:cNvPr id="0" name=""/>
        <dsp:cNvSpPr/>
      </dsp:nvSpPr>
      <dsp:spPr>
        <a:xfrm>
          <a:off x="2649313" y="4135573"/>
          <a:ext cx="1897790" cy="548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parobrod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2665386" y="4151646"/>
        <a:ext cx="1865644" cy="5166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ECCBF-D096-43E3-9289-0A6F9E8C5495}">
      <dsp:nvSpPr>
        <dsp:cNvPr id="0" name=""/>
        <dsp:cNvSpPr/>
      </dsp:nvSpPr>
      <dsp:spPr>
        <a:xfrm>
          <a:off x="8698" y="0"/>
          <a:ext cx="5199917" cy="757035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INDUSTRIJALIZACIJA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387216" y="0"/>
        <a:ext cx="4442882" cy="757035"/>
      </dsp:txXfrm>
    </dsp:sp>
    <dsp:sp modelId="{1ABC0707-4BAF-4CC9-8508-91C7399B2F31}">
      <dsp:nvSpPr>
        <dsp:cNvPr id="0" name=""/>
        <dsp:cNvSpPr/>
      </dsp:nvSpPr>
      <dsp:spPr>
        <a:xfrm>
          <a:off x="4688624" y="0"/>
          <a:ext cx="5199917" cy="757035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URBANIZACIJA 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5067142" y="0"/>
        <a:ext cx="4442882" cy="7570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93189-CC39-4371-8126-4FC9C99160C7}">
      <dsp:nvSpPr>
        <dsp:cNvPr id="0" name=""/>
        <dsp:cNvSpPr/>
      </dsp:nvSpPr>
      <dsp:spPr>
        <a:xfrm>
          <a:off x="2682244" y="3315258"/>
          <a:ext cx="826427" cy="1584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3213" y="0"/>
              </a:lnTo>
              <a:lnTo>
                <a:pt x="413213" y="1584825"/>
              </a:lnTo>
              <a:lnTo>
                <a:pt x="826427" y="158482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050774" y="4062986"/>
        <a:ext cx="89367" cy="89367"/>
      </dsp:txXfrm>
    </dsp:sp>
    <dsp:sp modelId="{73805456-8D70-4D6C-9368-91A3626D04B4}">
      <dsp:nvSpPr>
        <dsp:cNvPr id="0" name=""/>
        <dsp:cNvSpPr/>
      </dsp:nvSpPr>
      <dsp:spPr>
        <a:xfrm>
          <a:off x="2682244" y="3315258"/>
          <a:ext cx="826427" cy="381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3213" y="0"/>
              </a:lnTo>
              <a:lnTo>
                <a:pt x="413213" y="381359"/>
              </a:lnTo>
              <a:lnTo>
                <a:pt x="826427" y="38135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2704" y="3483183"/>
        <a:ext cx="45508" cy="45508"/>
      </dsp:txXfrm>
    </dsp:sp>
    <dsp:sp modelId="{92CD738D-88EE-42A0-8325-73C394695017}">
      <dsp:nvSpPr>
        <dsp:cNvPr id="0" name=""/>
        <dsp:cNvSpPr/>
      </dsp:nvSpPr>
      <dsp:spPr>
        <a:xfrm>
          <a:off x="2682244" y="2581305"/>
          <a:ext cx="826427" cy="733952"/>
        </a:xfrm>
        <a:custGeom>
          <a:avLst/>
          <a:gdLst/>
          <a:ahLst/>
          <a:cxnLst/>
          <a:rect l="0" t="0" r="0" b="0"/>
          <a:pathLst>
            <a:path>
              <a:moveTo>
                <a:pt x="0" y="733952"/>
              </a:moveTo>
              <a:lnTo>
                <a:pt x="413213" y="733952"/>
              </a:lnTo>
              <a:lnTo>
                <a:pt x="413213" y="0"/>
              </a:lnTo>
              <a:lnTo>
                <a:pt x="826427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67826" y="2920649"/>
        <a:ext cx="55264" cy="55264"/>
      </dsp:txXfrm>
    </dsp:sp>
    <dsp:sp modelId="{56C11DA2-06EA-4683-8865-A76774396383}">
      <dsp:nvSpPr>
        <dsp:cNvPr id="0" name=""/>
        <dsp:cNvSpPr/>
      </dsp:nvSpPr>
      <dsp:spPr>
        <a:xfrm>
          <a:off x="2682244" y="1557575"/>
          <a:ext cx="826427" cy="1757682"/>
        </a:xfrm>
        <a:custGeom>
          <a:avLst/>
          <a:gdLst/>
          <a:ahLst/>
          <a:cxnLst/>
          <a:rect l="0" t="0" r="0" b="0"/>
          <a:pathLst>
            <a:path>
              <a:moveTo>
                <a:pt x="0" y="1757682"/>
              </a:moveTo>
              <a:lnTo>
                <a:pt x="413213" y="1757682"/>
              </a:lnTo>
              <a:lnTo>
                <a:pt x="413213" y="0"/>
              </a:lnTo>
              <a:lnTo>
                <a:pt x="826427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046901" y="2387859"/>
        <a:ext cx="97113" cy="97113"/>
      </dsp:txXfrm>
    </dsp:sp>
    <dsp:sp modelId="{BB5DF414-8874-40FD-82FF-1D77F651FDFA}">
      <dsp:nvSpPr>
        <dsp:cNvPr id="0" name=""/>
        <dsp:cNvSpPr/>
      </dsp:nvSpPr>
      <dsp:spPr>
        <a:xfrm rot="16200000">
          <a:off x="1132456" y="3016648"/>
          <a:ext cx="2502356" cy="59721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TEŠKOĆE</a:t>
          </a:r>
          <a:endParaRPr lang="en-US" sz="2600" kern="1200" dirty="0">
            <a:solidFill>
              <a:schemeClr val="tx2"/>
            </a:solidFill>
          </a:endParaRPr>
        </a:p>
      </dsp:txBody>
      <dsp:txXfrm>
        <a:off x="1132456" y="3016648"/>
        <a:ext cx="2502356" cy="597219"/>
      </dsp:txXfrm>
    </dsp:sp>
    <dsp:sp modelId="{546ADF3B-5404-4B5B-8A13-E83B24A138F7}">
      <dsp:nvSpPr>
        <dsp:cNvPr id="0" name=""/>
        <dsp:cNvSpPr/>
      </dsp:nvSpPr>
      <dsp:spPr>
        <a:xfrm>
          <a:off x="3508672" y="1245535"/>
          <a:ext cx="4132137" cy="62407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prometna nepovezanost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3508672" y="1245535"/>
        <a:ext cx="4132137" cy="624078"/>
      </dsp:txXfrm>
    </dsp:sp>
    <dsp:sp modelId="{21EF8D6F-0D79-43EE-9472-3DF24129DC7C}">
      <dsp:nvSpPr>
        <dsp:cNvPr id="0" name=""/>
        <dsp:cNvSpPr/>
      </dsp:nvSpPr>
      <dsp:spPr>
        <a:xfrm>
          <a:off x="3508672" y="2184564"/>
          <a:ext cx="4132137" cy="793483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feudalizam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3508672" y="2184564"/>
        <a:ext cx="4132137" cy="793483"/>
      </dsp:txXfrm>
    </dsp:sp>
    <dsp:sp modelId="{65784660-937D-4A7D-89B4-7ECAFA392F8F}">
      <dsp:nvSpPr>
        <dsp:cNvPr id="0" name=""/>
        <dsp:cNvSpPr/>
      </dsp:nvSpPr>
      <dsp:spPr>
        <a:xfrm>
          <a:off x="3508672" y="3292997"/>
          <a:ext cx="4132137" cy="80724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nedostatak kapitala i investitora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3508672" y="3292997"/>
        <a:ext cx="4132137" cy="807240"/>
      </dsp:txXfrm>
    </dsp:sp>
    <dsp:sp modelId="{C5B673A1-6146-498E-99F0-12613C35892A}">
      <dsp:nvSpPr>
        <dsp:cNvPr id="0" name=""/>
        <dsp:cNvSpPr/>
      </dsp:nvSpPr>
      <dsp:spPr>
        <a:xfrm>
          <a:off x="3508672" y="4415187"/>
          <a:ext cx="4132137" cy="969792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jednostavna zanimanja i nerazvijena tehnologija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3508672" y="4415187"/>
        <a:ext cx="4132137" cy="9697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ACC58-B6BF-4263-906D-C4DDC5DC6F68}">
      <dsp:nvSpPr>
        <dsp:cNvPr id="0" name=""/>
        <dsp:cNvSpPr/>
      </dsp:nvSpPr>
      <dsp:spPr>
        <a:xfrm>
          <a:off x="0" y="2842084"/>
          <a:ext cx="6694038" cy="93283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Rijeka – slobodna luka (1719.)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0" y="2842084"/>
        <a:ext cx="6694038" cy="503731"/>
      </dsp:txXfrm>
    </dsp:sp>
    <dsp:sp modelId="{9FB634F9-D992-4367-B09F-44CBACA0F4DE}">
      <dsp:nvSpPr>
        <dsp:cNvPr id="0" name=""/>
        <dsp:cNvSpPr/>
      </dsp:nvSpPr>
      <dsp:spPr>
        <a:xfrm>
          <a:off x="0" y="3327158"/>
          <a:ext cx="6694038" cy="4291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rafinerija šećera – prva velika manufaktura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0" y="3327158"/>
        <a:ext cx="6694038" cy="429104"/>
      </dsp:txXfrm>
    </dsp:sp>
    <dsp:sp modelId="{FE31CD8A-0D42-42A4-9266-5D5308D313B7}">
      <dsp:nvSpPr>
        <dsp:cNvPr id="0" name=""/>
        <dsp:cNvSpPr/>
      </dsp:nvSpPr>
      <dsp:spPr>
        <a:xfrm rot="10800000">
          <a:off x="0" y="1421375"/>
          <a:ext cx="6694038" cy="1434700"/>
        </a:xfrm>
        <a:prstGeom prst="upArrowCallou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slobodna plovidba Jadranom (1717.) </a:t>
          </a:r>
          <a:endParaRPr lang="en-US" sz="2400" kern="1200" dirty="0">
            <a:solidFill>
              <a:schemeClr val="tx2"/>
            </a:solidFill>
          </a:endParaRPr>
        </a:p>
      </dsp:txBody>
      <dsp:txXfrm rot="10800000">
        <a:off x="0" y="1421375"/>
        <a:ext cx="6694038" cy="932225"/>
      </dsp:txXfrm>
    </dsp:sp>
    <dsp:sp modelId="{3DE3059A-80C2-4D3E-AF94-1CC373A1217C}">
      <dsp:nvSpPr>
        <dsp:cNvPr id="0" name=""/>
        <dsp:cNvSpPr/>
      </dsp:nvSpPr>
      <dsp:spPr>
        <a:xfrm rot="10800000">
          <a:off x="0" y="0"/>
          <a:ext cx="6694038" cy="1434700"/>
        </a:xfrm>
        <a:prstGeom prst="upArrowCallou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>
              <a:solidFill>
                <a:schemeClr val="tx2"/>
              </a:solidFill>
            </a:rPr>
            <a:t>POTICAJI INDUSTRIJALIZACIJI</a:t>
          </a:r>
          <a:endParaRPr lang="en-US" sz="2600" kern="1200" dirty="0">
            <a:solidFill>
              <a:schemeClr val="tx2"/>
            </a:solidFill>
          </a:endParaRPr>
        </a:p>
      </dsp:txBody>
      <dsp:txXfrm rot="10800000">
        <a:off x="0" y="0"/>
        <a:ext cx="6694038" cy="9322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08F3B-7843-4B30-87B0-0B209031DFFC}">
      <dsp:nvSpPr>
        <dsp:cNvPr id="0" name=""/>
        <dsp:cNvSpPr/>
      </dsp:nvSpPr>
      <dsp:spPr>
        <a:xfrm>
          <a:off x="0" y="0"/>
          <a:ext cx="2318385" cy="121786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KAROLINA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0" y="0"/>
        <a:ext cx="2318385" cy="1217861"/>
      </dsp:txXfrm>
    </dsp:sp>
    <dsp:sp modelId="{40FC6B59-F3A7-4C91-BCD8-BF03F1CEDB66}">
      <dsp:nvSpPr>
        <dsp:cNvPr id="0" name=""/>
        <dsp:cNvSpPr/>
      </dsp:nvSpPr>
      <dsp:spPr>
        <a:xfrm>
          <a:off x="6096" y="1217861"/>
          <a:ext cx="2318385" cy="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>
              <a:solidFill>
                <a:schemeClr val="tx2"/>
              </a:solidFill>
            </a:rPr>
            <a:t>Karlovac → Bakar i Rijeka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6096" y="1217861"/>
        <a:ext cx="2318385" cy="1"/>
      </dsp:txXfrm>
    </dsp:sp>
    <dsp:sp modelId="{61EF740E-143B-46BD-90FF-3D206C0F9F85}">
      <dsp:nvSpPr>
        <dsp:cNvPr id="0" name=""/>
        <dsp:cNvSpPr/>
      </dsp:nvSpPr>
      <dsp:spPr>
        <a:xfrm>
          <a:off x="2649055" y="0"/>
          <a:ext cx="2318385" cy="121786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JOZEFINA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2649055" y="0"/>
        <a:ext cx="2318385" cy="1217861"/>
      </dsp:txXfrm>
    </dsp:sp>
    <dsp:sp modelId="{C4CA22A1-BA80-4A25-AE25-F2C6B90BAE6C}">
      <dsp:nvSpPr>
        <dsp:cNvPr id="0" name=""/>
        <dsp:cNvSpPr/>
      </dsp:nvSpPr>
      <dsp:spPr>
        <a:xfrm>
          <a:off x="2649055" y="1217861"/>
          <a:ext cx="2318385" cy="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>
              <a:solidFill>
                <a:schemeClr val="tx2"/>
              </a:solidFill>
            </a:rPr>
            <a:t>Karlovac → Senj 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2649055" y="1217861"/>
        <a:ext cx="2318385" cy="1"/>
      </dsp:txXfrm>
    </dsp:sp>
    <dsp:sp modelId="{17029DB8-516B-4841-B37F-08DD326C8573}">
      <dsp:nvSpPr>
        <dsp:cNvPr id="0" name=""/>
        <dsp:cNvSpPr/>
      </dsp:nvSpPr>
      <dsp:spPr>
        <a:xfrm>
          <a:off x="5292015" y="0"/>
          <a:ext cx="2318385" cy="121786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2"/>
              </a:solidFill>
            </a:rPr>
            <a:t>LUJZIJANA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5292015" y="0"/>
        <a:ext cx="2318385" cy="1217861"/>
      </dsp:txXfrm>
    </dsp:sp>
    <dsp:sp modelId="{86486CA5-D47A-424A-8552-E9583BB492D2}">
      <dsp:nvSpPr>
        <dsp:cNvPr id="0" name=""/>
        <dsp:cNvSpPr/>
      </dsp:nvSpPr>
      <dsp:spPr>
        <a:xfrm>
          <a:off x="5292015" y="1217861"/>
          <a:ext cx="2318385" cy="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>
              <a:solidFill>
                <a:schemeClr val="tx2"/>
              </a:solidFill>
            </a:rPr>
            <a:t>Karlovac→ Rijeka</a:t>
          </a:r>
          <a:endParaRPr lang="en-US" sz="2400" kern="1200" dirty="0">
            <a:solidFill>
              <a:schemeClr val="tx2"/>
            </a:solidFill>
          </a:endParaRPr>
        </a:p>
      </dsp:txBody>
      <dsp:txXfrm>
        <a:off x="5292015" y="1217861"/>
        <a:ext cx="2318385" cy="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8DDD3-312A-5445-9E1B-108C60E9F3BC}" type="datetimeFigureOut">
              <a:rPr lang="en-HR" smtClean="0"/>
              <a:t>03/11/2026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A7588-0FA3-8A42-80D6-7233C24259B3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886722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A7588-0FA3-8A42-80D6-7233C24259B3}" type="slidenum">
              <a:rPr lang="en-HR" smtClean="0"/>
              <a:t>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0526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DFE3-5856-D0FD-C304-15C717891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29CA82-F7EE-A33B-0B2B-AC7E7488F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935D9-C2DF-C79A-BB89-19125F11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03/11/2026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84DE4-2777-8582-3AAB-9691EF0A6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87AC8-298F-A4CF-65D1-F69007F5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887054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52800-0272-6B51-F87B-8D948C7E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F8950-209C-B434-F5DC-DD3977BF3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A512E-FA42-8FD0-9E6C-2F0BE96ED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03/11/2026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3D528-394C-9066-3CF9-E7642B72A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730B2-7B56-CE22-D1F5-E35A6C8E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0064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06FD9C-1B45-49A9-7F0F-975770C41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22048-ED72-95BD-25E1-2E8DE2904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EC73F-3A79-F10E-0531-189BFAC9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03/11/2026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5E4F4-7A3A-299F-E645-63AEC86ED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EB12F-B0E4-CA58-AF40-B79333CD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031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E37E-CD3D-FAFD-C295-19380FC8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62A-4137-5E87-6BF7-BCFA73269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1280E-2C0A-25B6-C020-F28C1557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03/11/2026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C23DB-F4E5-375D-E684-7FA964840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CAC63-9305-7B40-71B1-81635B65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336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A6F4E-624B-30CA-1EB4-084C30B9B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560AD-5418-D668-9B97-E288E68C9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7F993-F869-AE99-070F-65F0DAB1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03/11/2026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01354-3596-80A7-125C-5C8C3918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098E7-BC2B-5580-42C9-932E76E4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6893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08D0-6C13-DB9B-E725-C43253E9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292AD-4388-98EF-EE61-0CE2E9BFC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5CFE3-BAC1-50B3-8513-D1E338DDA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735ED-157A-60E7-256F-75BA984C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03/11/2026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8CDFE-9307-70D2-F6D4-EC09BB75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09CD4-7D89-BA3C-9BF7-C0C01B9B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17766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358E5-72E3-6AF6-2D93-9D382A05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557E2-345B-E768-1C91-03BBB7279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160EE-E698-EEEE-1E8F-AD9C6E2B8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DC177-FA52-3679-4155-7BE9724734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0B0D18-E283-CBCD-AAE7-AC1AAEEB0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6FC55-8A81-2472-5066-FB7865750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03/11/2026</a:t>
            </a:fld>
            <a:endParaRPr lang="en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231E85-F127-AEA7-4A00-3580793DA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944B7-6657-D9F1-8F75-7CFDF238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1817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83B7B-29E5-5E95-5917-AFD365EF9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E2705-8E7B-5768-C2EC-F28F05C5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03/11/2026</a:t>
            </a:fld>
            <a:endParaRPr lang="en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C6B3F-7D95-502D-74BD-A42FC3B1E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956247-314D-7A75-C2A7-EA7F357A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7142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4A10A-D43A-1C69-4C2D-F0626779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03/11/2026</a:t>
            </a:fld>
            <a:endParaRPr lang="en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92F5CB-3CAF-D3EF-036D-20D4B9336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8353E-08B9-EEEC-50FC-F74D0637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8067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B38F3-DC10-0589-DB42-DB99B0E45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35F3E-D300-853E-10D7-E8601D788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FEDC-BFFA-686A-067E-0878EDE92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A0461-110D-8165-7EAB-D433226A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03/11/2026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5E31E-E3D4-F691-A01A-9B6076DA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FB2E3-B499-0BD6-17FB-27C6FDC00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59352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69CE5-FD54-9BBD-1552-6593C4A69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18CAE6-9EAC-470F-DC5E-66D8E0841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8154E-3A0D-24FC-C987-4347D381A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12827-A987-AB34-AA29-8145745E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8F70-CD6D-7E4F-ADD9-280E987AE36B}" type="datetimeFigureOut">
              <a:rPr lang="en-HR" smtClean="0"/>
              <a:t>03/11/2026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45883-FA4C-5A17-CBF0-C71794CA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99FCD-226F-1131-3BF3-40C243E8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8E774C-A06C-A532-89D2-0F8F0C3B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53A69-4D43-DC8D-F2FB-54154E422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63EE3-52C8-2EC2-C551-4F9E4CC45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6D8F70-CD6D-7E4F-ADD9-280E987AE36B}" type="datetimeFigureOut">
              <a:rPr lang="en-HR" smtClean="0"/>
              <a:t>03/11/2026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34612-759F-1B36-6B19-0CE53BD5A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5E6DD-594C-109B-2258-AAACC4B81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8335DA-3F7F-264F-BC85-4571061E556C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56588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1.ti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9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10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t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3" Type="http://schemas.openxmlformats.org/officeDocument/2006/relationships/diagramLayout" Target="../diagrams/layout5.xml"/><Relationship Id="rId7" Type="http://schemas.openxmlformats.org/officeDocument/2006/relationships/image" Target="../media/image9.t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35C3-848A-C8F0-8887-03BE869C46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CA7F16-BA9B-68CA-ECF5-D9D5959E3C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D7D9F-977A-62FD-FB62-E9C51BBC9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A9918370-4C58-0F90-8889-8E1A1442C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669" y="1574800"/>
            <a:ext cx="5382732" cy="5441495"/>
          </a:xfrm>
          <a:prstGeom prst="rect">
            <a:avLst/>
          </a:prstGeom>
        </p:spPr>
      </p:pic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B7B998A-F902-CF33-BD92-293A9C1C7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84" y="1835581"/>
            <a:ext cx="6606915" cy="25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43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E675A-00FE-0E93-9E92-EB93EFE15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416AEE06-5D75-906F-A534-1E0870281CFC}"/>
              </a:ext>
            </a:extLst>
          </p:cNvPr>
          <p:cNvSpPr/>
          <p:nvPr/>
        </p:nvSpPr>
        <p:spPr>
          <a:xfrm>
            <a:off x="0" y="227484"/>
            <a:ext cx="10552386" cy="6094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Teškoće i poticaji industrijalizaciji Hrvatske</a:t>
            </a:r>
            <a:endParaRPr lang="en-US" sz="4400" dirty="0">
              <a:solidFill>
                <a:schemeClr val="tx2"/>
              </a:solidFill>
            </a:endParaRPr>
          </a:p>
        </p:txBody>
      </p:sp>
      <p:graphicFrame>
        <p:nvGraphicFramePr>
          <p:cNvPr id="12" name="Dijagram 11">
            <a:extLst>
              <a:ext uri="{FF2B5EF4-FFF2-40B4-BE49-F238E27FC236}">
                <a16:creationId xmlns:a16="http://schemas.microsoft.com/office/drawing/2014/main" id="{E45A9D13-4CC6-3089-4CA3-4D4B24D3CE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308717"/>
              </p:ext>
            </p:extLst>
          </p:nvPr>
        </p:nvGraphicFramePr>
        <p:xfrm>
          <a:off x="2200400" y="957515"/>
          <a:ext cx="6694038" cy="3775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 descr="Slika na kojoj se prikazuje slikanje, panorama, pejsaž, umjetničko djelo&#10;&#10;Sadržaj generiran uz AI možda nije točan.">
            <a:extLst>
              <a:ext uri="{FF2B5EF4-FFF2-40B4-BE49-F238E27FC236}">
                <a16:creationId xmlns:a16="http://schemas.microsoft.com/office/drawing/2014/main" id="{2600788D-7B1D-52AA-547F-782A50368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33102"/>
            <a:ext cx="11094839" cy="2004348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6EFC8EB-9708-9080-EFE2-1CBB90B47F15}"/>
              </a:ext>
            </a:extLst>
          </p:cNvPr>
          <p:cNvSpPr txBox="1"/>
          <p:nvPr/>
        </p:nvSpPr>
        <p:spPr>
          <a:xfrm>
            <a:off x="10984928" y="5372840"/>
            <a:ext cx="6184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Kraljevica</a:t>
            </a:r>
            <a:r>
              <a:rPr lang="en-US" dirty="0">
                <a:solidFill>
                  <a:schemeClr val="tx2"/>
                </a:solidFill>
              </a:rPr>
              <a:t> </a:t>
            </a:r>
            <a:endParaRPr lang="hr-HR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1802.</a:t>
            </a:r>
          </a:p>
        </p:txBody>
      </p:sp>
    </p:spTree>
    <p:extLst>
      <p:ext uri="{BB962C8B-B14F-4D97-AF65-F5344CB8AC3E}">
        <p14:creationId xmlns:p14="http://schemas.microsoft.com/office/powerpoint/2010/main" val="495412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1FCAD-325A-6E69-4F00-58B5A3F01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F1D17134-7695-5C36-1163-6F868566608A}"/>
              </a:ext>
            </a:extLst>
          </p:cNvPr>
          <p:cNvSpPr/>
          <p:nvPr/>
        </p:nvSpPr>
        <p:spPr>
          <a:xfrm>
            <a:off x="0" y="227484"/>
            <a:ext cx="9778775" cy="6094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Od žitne magistrale do prvih tvornica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65D5AC3-E0A5-4EB4-2AF5-502CEB8BFD1A}"/>
              </a:ext>
            </a:extLst>
          </p:cNvPr>
          <p:cNvSpPr txBox="1"/>
          <p:nvPr/>
        </p:nvSpPr>
        <p:spPr>
          <a:xfrm>
            <a:off x="0" y="6374050"/>
            <a:ext cx="9409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Gospodarstvo hrvatskih zemalja u drugoj polovini 19. i na početku 20. stoljeća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" name="Rezervirano mjesto sadržaja 10" descr="Slika na kojoj se prikazuje tekst, snimka zaslona, boca, dizajn&#10;&#10;Sadržaj generiran uz AI možda nije točan.">
            <a:extLst>
              <a:ext uri="{FF2B5EF4-FFF2-40B4-BE49-F238E27FC236}">
                <a16:creationId xmlns:a16="http://schemas.microsoft.com/office/drawing/2014/main" id="{87017025-4818-F4A7-5223-472BA10F9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5600" y="1984583"/>
            <a:ext cx="3874181" cy="4389467"/>
          </a:xfrm>
        </p:spPr>
      </p:pic>
      <p:pic>
        <p:nvPicPr>
          <p:cNvPr id="13" name="Slika 12" descr="Slika na kojoj se prikazuje karta, tekst, atlas&#10;&#10;Sadržaj generiran uz AI možda nije točan.">
            <a:extLst>
              <a:ext uri="{FF2B5EF4-FFF2-40B4-BE49-F238E27FC236}">
                <a16:creationId xmlns:a16="http://schemas.microsoft.com/office/drawing/2014/main" id="{8303E61F-B6E2-476E-9A2D-FC3D927DA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3" y="1984583"/>
            <a:ext cx="6607277" cy="4389467"/>
          </a:xfrm>
          <a:prstGeom prst="rect">
            <a:avLst/>
          </a:prstGeom>
        </p:spPr>
      </p:pic>
      <p:sp>
        <p:nvSpPr>
          <p:cNvPr id="14" name="Pravokutnik 13">
            <a:extLst>
              <a:ext uri="{FF2B5EF4-FFF2-40B4-BE49-F238E27FC236}">
                <a16:creationId xmlns:a16="http://schemas.microsoft.com/office/drawing/2014/main" id="{18F8EF3E-AAA8-F279-266E-2B207BDE43A1}"/>
              </a:ext>
            </a:extLst>
          </p:cNvPr>
          <p:cNvSpPr/>
          <p:nvPr/>
        </p:nvSpPr>
        <p:spPr>
          <a:xfrm>
            <a:off x="98323" y="1150550"/>
            <a:ext cx="8878529" cy="6094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ŽITNA MAGISTRALA U 18. ST.          RIJEKE DUNAV, SAVA, KUPA </a:t>
            </a:r>
            <a:endParaRPr lang="en-US" sz="2600" dirty="0">
              <a:solidFill>
                <a:schemeClr val="tx2"/>
              </a:solidFill>
            </a:endParaRPr>
          </a:p>
        </p:txBody>
      </p: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4D85238E-B82D-DE0B-A116-84AA637129AB}"/>
              </a:ext>
            </a:extLst>
          </p:cNvPr>
          <p:cNvCxnSpPr/>
          <p:nvPr/>
        </p:nvCxnSpPr>
        <p:spPr>
          <a:xfrm>
            <a:off x="4326194" y="1435627"/>
            <a:ext cx="58010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37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DB5CC-0957-A5A0-DF3C-C37BAD124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411C607D-66BF-8040-578C-2C8CA054A948}"/>
              </a:ext>
            </a:extLst>
          </p:cNvPr>
          <p:cNvSpPr/>
          <p:nvPr/>
        </p:nvSpPr>
        <p:spPr>
          <a:xfrm>
            <a:off x="0" y="227484"/>
            <a:ext cx="10552386" cy="6094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Od žitne magistrale do prvih tvornica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Slika 1" descr="Slika na kojoj se prikazuje crtež, oblak, vanjski, pejsaž&#10;&#10;Sadržaj generiran uz AI možda nije točan.">
            <a:extLst>
              <a:ext uri="{FF2B5EF4-FFF2-40B4-BE49-F238E27FC236}">
                <a16:creationId xmlns:a16="http://schemas.microsoft.com/office/drawing/2014/main" id="{09F95E0A-08B1-98FA-8160-4CE6A3F87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718" y="2179963"/>
            <a:ext cx="5165798" cy="3940015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35D5864B-5220-4CC9-0E55-D4B631F3A737}"/>
              </a:ext>
            </a:extLst>
          </p:cNvPr>
          <p:cNvSpPr txBox="1"/>
          <p:nvPr/>
        </p:nvSpPr>
        <p:spPr>
          <a:xfrm>
            <a:off x="4407226" y="6261184"/>
            <a:ext cx="6145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Tvornica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papira</a:t>
            </a:r>
            <a:r>
              <a:rPr lang="en-US" dirty="0">
                <a:solidFill>
                  <a:schemeClr val="tx2"/>
                </a:solidFill>
              </a:rPr>
              <a:t> u </a:t>
            </a:r>
            <a:r>
              <a:rPr lang="en-US" dirty="0" err="1">
                <a:solidFill>
                  <a:schemeClr val="tx2"/>
                </a:solidFill>
              </a:rPr>
              <a:t>Rijeci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90EEB821-B814-6291-5B7F-C71C4E239ECD}"/>
              </a:ext>
            </a:extLst>
          </p:cNvPr>
          <p:cNvSpPr/>
          <p:nvPr/>
        </p:nvSpPr>
        <p:spPr>
          <a:xfrm>
            <a:off x="215202" y="1383553"/>
            <a:ext cx="3603171" cy="5900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TRGOVINA ŽITOM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A280FE31-3525-E8EF-5E89-524DD33FBA67}"/>
              </a:ext>
            </a:extLst>
          </p:cNvPr>
          <p:cNvSpPr/>
          <p:nvPr/>
        </p:nvSpPr>
        <p:spPr>
          <a:xfrm>
            <a:off x="4547719" y="1364152"/>
            <a:ext cx="7358740" cy="6094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RAZVOJ LUKA – RIJEKA, BAKAR, KRALJEVICA, SENJ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D501C06E-DF70-D201-58A4-5384A74D09F0}"/>
              </a:ext>
            </a:extLst>
          </p:cNvPr>
          <p:cNvSpPr/>
          <p:nvPr/>
        </p:nvSpPr>
        <p:spPr>
          <a:xfrm>
            <a:off x="215202" y="2700053"/>
            <a:ext cx="3603171" cy="9135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KARLOVAC = VAŽNO TRANZITNO ČVORIŠTE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id="{24D395E0-A9E2-1848-D9A8-9480E49155C9}"/>
              </a:ext>
            </a:extLst>
          </p:cNvPr>
          <p:cNvSpPr/>
          <p:nvPr/>
        </p:nvSpPr>
        <p:spPr>
          <a:xfrm>
            <a:off x="3818373" y="1563385"/>
            <a:ext cx="729345" cy="2110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relica: desno 13">
            <a:extLst>
              <a:ext uri="{FF2B5EF4-FFF2-40B4-BE49-F238E27FC236}">
                <a16:creationId xmlns:a16="http://schemas.microsoft.com/office/drawing/2014/main" id="{F55A499A-CE14-338F-1F43-53843C9399FF}"/>
              </a:ext>
            </a:extLst>
          </p:cNvPr>
          <p:cNvSpPr/>
          <p:nvPr/>
        </p:nvSpPr>
        <p:spPr>
          <a:xfrm rot="5400000">
            <a:off x="1652114" y="2232799"/>
            <a:ext cx="729345" cy="2110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85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0FAE0-ED2F-8CAB-0CCA-330354558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EDAAB611-A78E-F1E0-5ECD-1460A4639963}"/>
              </a:ext>
            </a:extLst>
          </p:cNvPr>
          <p:cNvSpPr/>
          <p:nvPr/>
        </p:nvSpPr>
        <p:spPr>
          <a:xfrm>
            <a:off x="0" y="227484"/>
            <a:ext cx="9778775" cy="6094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Trgovina potiče gradnju cesta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10" name="Slika 9" descr="Slika na kojoj se prikazuje vanjski, biljka, oblak, trava&#10;&#10;Sadržaj generiran uz AI možda nije točan.">
            <a:extLst>
              <a:ext uri="{FF2B5EF4-FFF2-40B4-BE49-F238E27FC236}">
                <a16:creationId xmlns:a16="http://schemas.microsoft.com/office/drawing/2014/main" id="{EB37CC04-7F8F-1A22-6320-41582A00A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20" y="3159857"/>
            <a:ext cx="4905849" cy="3215779"/>
          </a:xfrm>
          <a:prstGeom prst="rect">
            <a:avLst/>
          </a:prstGeom>
        </p:spPr>
      </p:pic>
      <p:pic>
        <p:nvPicPr>
          <p:cNvPr id="12" name="Slika 11" descr="Slika na kojoj se prikazuje vanjski, trava, drvo, biljka&#10;&#10;Sadržaj generiran uz AI možda nije točan.">
            <a:extLst>
              <a:ext uri="{FF2B5EF4-FFF2-40B4-BE49-F238E27FC236}">
                <a16:creationId xmlns:a16="http://schemas.microsoft.com/office/drawing/2014/main" id="{C559781A-9024-7C1D-9358-46BA23FB2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586" y="3152730"/>
            <a:ext cx="4297209" cy="322290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467FAA6-BCDB-A90D-4FFA-19EAF0956116}"/>
              </a:ext>
            </a:extLst>
          </p:cNvPr>
          <p:cNvSpPr txBox="1"/>
          <p:nvPr/>
        </p:nvSpPr>
        <p:spPr>
          <a:xfrm>
            <a:off x="212852" y="6375637"/>
            <a:ext cx="6145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Majstorska</a:t>
            </a:r>
            <a:r>
              <a:rPr lang="en-US" dirty="0">
                <a:solidFill>
                  <a:schemeClr val="tx2"/>
                </a:solidFill>
              </a:rPr>
              <a:t> cesta </a:t>
            </a:r>
            <a:r>
              <a:rPr lang="en-US" dirty="0" err="1">
                <a:solidFill>
                  <a:schemeClr val="tx2"/>
                </a:solidFill>
              </a:rPr>
              <a:t>na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Velebitu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CAF9C4F-1532-78D9-9B50-A71EE5B685EF}"/>
              </a:ext>
            </a:extLst>
          </p:cNvPr>
          <p:cNvSpPr txBox="1"/>
          <p:nvPr/>
        </p:nvSpPr>
        <p:spPr>
          <a:xfrm>
            <a:off x="6433985" y="6375637"/>
            <a:ext cx="5978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Kameni most preko rijeke Dobre kod Novigrada na Dobri.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9" name="Dijagram 8">
            <a:extLst>
              <a:ext uri="{FF2B5EF4-FFF2-40B4-BE49-F238E27FC236}">
                <a16:creationId xmlns:a16="http://schemas.microsoft.com/office/drawing/2014/main" id="{DD4DACE6-B0A0-779C-FA57-A7934D5C37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7231216"/>
              </p:ext>
            </p:extLst>
          </p:nvPr>
        </p:nvGraphicFramePr>
        <p:xfrm>
          <a:off x="2000469" y="1199518"/>
          <a:ext cx="7616497" cy="1217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56329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E3D13-DF99-DC45-B92B-DD6B8AFF4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03792CE9-C37A-D575-22E7-425D3F2C0462}"/>
              </a:ext>
            </a:extLst>
          </p:cNvPr>
          <p:cNvSpPr/>
          <p:nvPr/>
        </p:nvSpPr>
        <p:spPr>
          <a:xfrm>
            <a:off x="0" y="227484"/>
            <a:ext cx="9778775" cy="6094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Nove mogućnosti stižu željeznicom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4" name="Slika 3" descr="Slika na kojoj se prikazuje zgrada, nebo, vanjski, kuća&#10;&#10;Sadržaj generiran uz AI možda nije točan.">
            <a:extLst>
              <a:ext uri="{FF2B5EF4-FFF2-40B4-BE49-F238E27FC236}">
                <a16:creationId xmlns:a16="http://schemas.microsoft.com/office/drawing/2014/main" id="{9820FFE6-4BC3-222F-D74F-20C9C5EAA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703" y="1787362"/>
            <a:ext cx="5374562" cy="3834436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840F0CF5-3E2C-C19D-BEBC-A9B63350B635}"/>
              </a:ext>
            </a:extLst>
          </p:cNvPr>
          <p:cNvSpPr txBox="1"/>
          <p:nvPr/>
        </p:nvSpPr>
        <p:spPr>
          <a:xfrm>
            <a:off x="6568703" y="5839609"/>
            <a:ext cx="5978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Ivan Standl: Glavni kolodvor u Zagrebu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A61E05F0-C2AC-95B8-54E7-7E9142FE511D}"/>
              </a:ext>
            </a:extLst>
          </p:cNvPr>
          <p:cNvSpPr/>
          <p:nvPr/>
        </p:nvSpPr>
        <p:spPr>
          <a:xfrm>
            <a:off x="2981353" y="1068443"/>
            <a:ext cx="6229294" cy="5582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IZGRADNJA ŽELJEZNIČKIH PRUGA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8AAF4775-2644-F950-7C81-5E879254103B}"/>
              </a:ext>
            </a:extLst>
          </p:cNvPr>
          <p:cNvSpPr/>
          <p:nvPr/>
        </p:nvSpPr>
        <p:spPr>
          <a:xfrm>
            <a:off x="369679" y="2133610"/>
            <a:ext cx="4519708" cy="6094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KOTORIBA – ČAKOVEC (1860.) 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23062BB5-241F-3BBA-29DB-6A18560BAD7D}"/>
              </a:ext>
            </a:extLst>
          </p:cNvPr>
          <p:cNvSpPr/>
          <p:nvPr/>
        </p:nvSpPr>
        <p:spPr>
          <a:xfrm>
            <a:off x="369679" y="3123672"/>
            <a:ext cx="5936528" cy="6094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ZIDANI MOST – ZAGREB – SISAK (1862.) 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id="{9425E700-76F2-EDB6-FAA1-90989A297D2E}"/>
              </a:ext>
            </a:extLst>
          </p:cNvPr>
          <p:cNvSpPr/>
          <p:nvPr/>
        </p:nvSpPr>
        <p:spPr>
          <a:xfrm>
            <a:off x="369679" y="4078136"/>
            <a:ext cx="4519708" cy="6094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ZAGREB – KARLOVAC (1865.) 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29DE8137-01C5-11EC-1B99-1CAAA4EB937A}"/>
              </a:ext>
            </a:extLst>
          </p:cNvPr>
          <p:cNvSpPr/>
          <p:nvPr/>
        </p:nvSpPr>
        <p:spPr>
          <a:xfrm>
            <a:off x="369679" y="5051205"/>
            <a:ext cx="5386811" cy="6094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ZAGREB – BUDIMPEŠTA (1870.) 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3E7122CB-F636-6AB4-E275-867974E4C848}"/>
              </a:ext>
            </a:extLst>
          </p:cNvPr>
          <p:cNvSpPr/>
          <p:nvPr/>
        </p:nvSpPr>
        <p:spPr>
          <a:xfrm>
            <a:off x="369679" y="6024274"/>
            <a:ext cx="5891309" cy="6094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ZAGREB –  OGULIN - RIJEKA (1873.) </a:t>
            </a:r>
            <a:endParaRPr lang="en-US" sz="2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05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92D95-A563-3A65-13D2-BBD638B9B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21C86-7B9B-2EC1-3F62-7AA7B93CF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662" y="-339"/>
            <a:ext cx="9822426" cy="1325563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rgbClr val="FF0000"/>
                </a:solidFill>
              </a:rPr>
              <a:t>Utjecaj industrijskih revolucija na proizvodnju i promet u Hrvatskoj</a:t>
            </a:r>
            <a:endParaRPr lang="en-HR" sz="3600" dirty="0">
              <a:solidFill>
                <a:srgbClr val="FF0000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1C624077-B354-8381-B67D-CAAB92FE34F2}"/>
              </a:ext>
            </a:extLst>
          </p:cNvPr>
          <p:cNvSpPr txBox="1"/>
          <p:nvPr/>
        </p:nvSpPr>
        <p:spPr>
          <a:xfrm>
            <a:off x="543520" y="1182231"/>
            <a:ext cx="1140047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endParaRPr lang="hr-HR" sz="2600" dirty="0">
              <a:solidFill>
                <a:schemeClr val="tx2"/>
              </a:solidFill>
            </a:endParaRPr>
          </a:p>
          <a:p>
            <a:pPr marL="571500" indent="-571500">
              <a:buFontTx/>
              <a:buChar char="-"/>
            </a:pPr>
            <a:r>
              <a:rPr lang="hr-HR" sz="2600" dirty="0">
                <a:solidFill>
                  <a:schemeClr val="tx2"/>
                </a:solidFill>
              </a:rPr>
              <a:t>prva industrijska revolucija: parni stroj</a:t>
            </a:r>
          </a:p>
          <a:p>
            <a:pPr marL="571500" indent="-571500">
              <a:buFontTx/>
              <a:buChar char="-"/>
            </a:pPr>
            <a:r>
              <a:rPr lang="hr-HR" sz="2600" dirty="0">
                <a:solidFill>
                  <a:schemeClr val="tx2"/>
                </a:solidFill>
              </a:rPr>
              <a:t>druga industrijska revolucija: el. energija i nafta</a:t>
            </a:r>
          </a:p>
          <a:p>
            <a:r>
              <a:rPr lang="hr-HR" sz="2600" dirty="0">
                <a:solidFill>
                  <a:schemeClr val="tx2"/>
                </a:solidFill>
              </a:rPr>
              <a:t>→ promjene u prometu i gradovima </a:t>
            </a:r>
          </a:p>
          <a:p>
            <a:pPr marL="457200" indent="-457200">
              <a:buFontTx/>
              <a:buChar char="-"/>
            </a:pPr>
            <a:r>
              <a:rPr lang="hr-HR" sz="2600" dirty="0">
                <a:solidFill>
                  <a:schemeClr val="tx2"/>
                </a:solidFill>
              </a:rPr>
              <a:t>industrijalizacija Hrvatske: različite teškoće</a:t>
            </a:r>
          </a:p>
          <a:p>
            <a:pPr marL="457200" indent="-457200">
              <a:buFontTx/>
              <a:buChar char="-"/>
            </a:pPr>
            <a:r>
              <a:rPr lang="hr-HR" sz="2600" dirty="0">
                <a:solidFill>
                  <a:schemeClr val="tx2"/>
                </a:solidFill>
              </a:rPr>
              <a:t>promet u Hrvatskoj: žitna magistrala, sjevernojadranske luke, gradnja cesta i željezničkih pruga </a:t>
            </a:r>
          </a:p>
          <a:p>
            <a:pPr marL="285750" indent="-285750">
              <a:buFontTx/>
              <a:buChar char="-"/>
            </a:pPr>
            <a:endParaRPr lang="hr-HR" sz="3600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Zumiranja slajda 7">
                <a:extLst>
                  <a:ext uri="{FF2B5EF4-FFF2-40B4-BE49-F238E27FC236}">
                    <a16:creationId xmlns:a16="http://schemas.microsoft.com/office/drawing/2014/main" id="{DF587AD4-E23E-17C0-F434-5DA6DF3339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33477227"/>
                  </p:ext>
                </p:extLst>
              </p:nvPr>
            </p:nvGraphicFramePr>
            <p:xfrm>
              <a:off x="-3007360" y="1977390"/>
              <a:ext cx="3048000" cy="1714500"/>
            </p:xfrm>
            <a:graphic>
              <a:graphicData uri="http://schemas.microsoft.com/office/powerpoint/2016/slidezoom">
                <pslz:sldZm>
                  <pslz:sldZmObj sldId="267" cId="135180788">
                    <pslz:zmPr id="{3FA7A1BF-C37A-499E-965D-D99B8BDE4AA5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Zumiranja slajda 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DF587AD4-E23E-17C0-F434-5DA6DF3339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3007360" y="197739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7" name="Pravokutnik 6">
            <a:extLst>
              <a:ext uri="{FF2B5EF4-FFF2-40B4-BE49-F238E27FC236}">
                <a16:creationId xmlns:a16="http://schemas.microsoft.com/office/drawing/2014/main" id="{C14BB98C-3CA0-F4C7-E1AA-A56DCA35D792}"/>
              </a:ext>
            </a:extLst>
          </p:cNvPr>
          <p:cNvSpPr/>
          <p:nvPr/>
        </p:nvSpPr>
        <p:spPr>
          <a:xfrm>
            <a:off x="147484" y="68826"/>
            <a:ext cx="2074606" cy="3932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ZAPIŠIMO!</a:t>
            </a:r>
            <a:endParaRPr lang="en-US" sz="2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0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F80DDB-DD2A-1215-9437-70577DC40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6CE1FA-C640-2795-E365-EF0139E1C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Utjecaj industrijskih revolucija na proizvodnju i promet u Hrvatskoj</a:t>
            </a:r>
            <a:endParaRPr lang="en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3C99A8D-C5F0-6163-0CF5-EDE392536D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erson in a pink robe&#10;&#10;AI-generated content may be incorrect.">
            <a:extLst>
              <a:ext uri="{FF2B5EF4-FFF2-40B4-BE49-F238E27FC236}">
                <a16:creationId xmlns:a16="http://schemas.microsoft.com/office/drawing/2014/main" id="{2EDFBA3B-BDFB-E1F8-A916-404FF3233C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605963" y="4283075"/>
            <a:ext cx="2586037" cy="2405063"/>
          </a:xfrm>
        </p:spPr>
      </p:pic>
    </p:spTree>
    <p:extLst>
      <p:ext uri="{BB962C8B-B14F-4D97-AF65-F5344CB8AC3E}">
        <p14:creationId xmlns:p14="http://schemas.microsoft.com/office/powerpoint/2010/main" val="1156091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21DC6-30D1-6626-96FB-3AA5D59FD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8E977014-34B9-1066-18C1-CC1AA4B17DBB}"/>
              </a:ext>
            </a:extLst>
          </p:cNvPr>
          <p:cNvSpPr/>
          <p:nvPr/>
        </p:nvSpPr>
        <p:spPr>
          <a:xfrm>
            <a:off x="0" y="227484"/>
            <a:ext cx="10316308" cy="5227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Industrijsko doba – novi načini proizvodnje</a:t>
            </a:r>
            <a:endParaRPr lang="en-US" sz="4400" dirty="0">
              <a:solidFill>
                <a:schemeClr val="tx2"/>
              </a:solidFill>
            </a:endParaRPr>
          </a:p>
        </p:txBody>
      </p:sp>
      <p:graphicFrame>
        <p:nvGraphicFramePr>
          <p:cNvPr id="13" name="Dijagram 12">
            <a:extLst>
              <a:ext uri="{FF2B5EF4-FFF2-40B4-BE49-F238E27FC236}">
                <a16:creationId xmlns:a16="http://schemas.microsoft.com/office/drawing/2014/main" id="{4DFDDC1A-5676-CECA-5CA2-B776538C27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720002"/>
              </p:ext>
            </p:extLst>
          </p:nvPr>
        </p:nvGraphicFramePr>
        <p:xfrm>
          <a:off x="1547846" y="200052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Pravokutnik 13">
            <a:extLst>
              <a:ext uri="{FF2B5EF4-FFF2-40B4-BE49-F238E27FC236}">
                <a16:creationId xmlns:a16="http://schemas.microsoft.com/office/drawing/2014/main" id="{97CB5AEF-B655-D1B8-805F-A803D0E0B9F3}"/>
              </a:ext>
            </a:extLst>
          </p:cNvPr>
          <p:cNvSpPr/>
          <p:nvPr/>
        </p:nvSpPr>
        <p:spPr>
          <a:xfrm>
            <a:off x="0" y="2000528"/>
            <a:ext cx="4697316" cy="7187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AGRARNA PROIZVODNJA</a:t>
            </a:r>
            <a:endParaRPr lang="en-US" sz="2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76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DFD5-C10E-EFEC-5F07-E0EC9BB20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34AFA008-B8B3-0DDF-368A-504994868843}"/>
              </a:ext>
            </a:extLst>
          </p:cNvPr>
          <p:cNvSpPr/>
          <p:nvPr/>
        </p:nvSpPr>
        <p:spPr>
          <a:xfrm>
            <a:off x="0" y="227484"/>
            <a:ext cx="10316308" cy="5227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Industrijsko doba – novi načini proizvodnje</a:t>
            </a:r>
            <a:endParaRPr lang="en-US" sz="4400" dirty="0">
              <a:solidFill>
                <a:schemeClr val="tx2"/>
              </a:solidFill>
            </a:endParaRPr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4275C585-46B3-B6E0-124E-BAFC7BBC51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988148"/>
              </p:ext>
            </p:extLst>
          </p:nvPr>
        </p:nvGraphicFramePr>
        <p:xfrm>
          <a:off x="177337" y="647775"/>
          <a:ext cx="6796352" cy="5301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Slika 1" descr="Slika na kojoj se prikazuje slikanje, crtež, umjetničko djelo, skeč&#10;&#10;Sadržaj generiran uz AI možda nije točan.">
            <a:extLst>
              <a:ext uri="{FF2B5EF4-FFF2-40B4-BE49-F238E27FC236}">
                <a16:creationId xmlns:a16="http://schemas.microsoft.com/office/drawing/2014/main" id="{E379BB72-04E8-1C3C-212A-13ED26B66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358" y="1640085"/>
            <a:ext cx="5046305" cy="357783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62B1178D-A72D-7C39-19A5-51122B9686FE}"/>
              </a:ext>
            </a:extLst>
          </p:cNvPr>
          <p:cNvSpPr txBox="1"/>
          <p:nvPr/>
        </p:nvSpPr>
        <p:spPr>
          <a:xfrm>
            <a:off x="6842235" y="5268874"/>
            <a:ext cx="6264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Crpka za vodu pokretana parnim strojem, ilustracija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710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1B1FB-4E9E-65F0-9582-4353223BE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C567FE5E-12C5-71A3-6B13-CEC4E66A4113}"/>
              </a:ext>
            </a:extLst>
          </p:cNvPr>
          <p:cNvSpPr/>
          <p:nvPr/>
        </p:nvSpPr>
        <p:spPr>
          <a:xfrm>
            <a:off x="0" y="227484"/>
            <a:ext cx="10316308" cy="5227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Industrijsko doba – novi načini proizvodnje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3" name="Slika 2" descr="Slika na kojoj se prikazuje tekst, snimka zaslona, krug, Font&#10;&#10;Sadržaj generiran uz AI možda nije točan.">
            <a:extLst>
              <a:ext uri="{FF2B5EF4-FFF2-40B4-BE49-F238E27FC236}">
                <a16:creationId xmlns:a16="http://schemas.microsoft.com/office/drawing/2014/main" id="{980B687C-F13A-E507-24B5-FEE603BF7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842" y="1270282"/>
            <a:ext cx="5150947" cy="4318158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C7E2B45-1D9B-789D-7E5E-9BF6CF940ED3}"/>
              </a:ext>
            </a:extLst>
          </p:cNvPr>
          <p:cNvSpPr txBox="1"/>
          <p:nvPr/>
        </p:nvSpPr>
        <p:spPr>
          <a:xfrm>
            <a:off x="6802180" y="5923779"/>
            <a:ext cx="4633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tx2"/>
                </a:solidFill>
              </a:rPr>
              <a:t>Primjena parnog stroja, grafički prikaz. 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9" name="Dijagram 8">
            <a:extLst>
              <a:ext uri="{FF2B5EF4-FFF2-40B4-BE49-F238E27FC236}">
                <a16:creationId xmlns:a16="http://schemas.microsoft.com/office/drawing/2014/main" id="{53B1E78D-2A2F-5464-D2C6-5520B071D7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9669519"/>
              </p:ext>
            </p:extLst>
          </p:nvPr>
        </p:nvGraphicFramePr>
        <p:xfrm>
          <a:off x="308303" y="2125716"/>
          <a:ext cx="5571939" cy="3066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8800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C22EA-20F2-F791-2147-F079F206A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1E728B12-593B-B2B7-3125-5D3093EF5A33}"/>
              </a:ext>
            </a:extLst>
          </p:cNvPr>
          <p:cNvSpPr/>
          <p:nvPr/>
        </p:nvSpPr>
        <p:spPr>
          <a:xfrm>
            <a:off x="0" y="227484"/>
            <a:ext cx="10316308" cy="5227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Industrijsko doba – novi načini proizvodnje</a:t>
            </a:r>
            <a:endParaRPr lang="en-US" sz="4400" dirty="0">
              <a:solidFill>
                <a:schemeClr val="tx2"/>
              </a:solidFill>
            </a:endParaRPr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F5A44545-5106-16FB-EB95-D353095404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2984748"/>
              </p:ext>
            </p:extLst>
          </p:nvPr>
        </p:nvGraphicFramePr>
        <p:xfrm>
          <a:off x="234730" y="2309017"/>
          <a:ext cx="7006897" cy="2764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Slika 3" descr="Slika na kojoj se prikazuje slikanje, odijevanje, Ljudsko lice, osoba&#10;&#10;Sadržaj generiran uz AI možda nije točan.">
            <a:extLst>
              <a:ext uri="{FF2B5EF4-FFF2-40B4-BE49-F238E27FC236}">
                <a16:creationId xmlns:a16="http://schemas.microsoft.com/office/drawing/2014/main" id="{7DB18437-6694-73DE-4481-35D344F45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013" y="1351051"/>
            <a:ext cx="3799235" cy="4155898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34003FE-F29E-58B1-2861-450612E404A5}"/>
              </a:ext>
            </a:extLst>
          </p:cNvPr>
          <p:cNvSpPr txBox="1"/>
          <p:nvPr/>
        </p:nvSpPr>
        <p:spPr>
          <a:xfrm>
            <a:off x="7646531" y="5674069"/>
            <a:ext cx="42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Vilma Lwoff-Parlaghy: </a:t>
            </a:r>
            <a:r>
              <a:rPr lang="en-US" dirty="0" err="1">
                <a:solidFill>
                  <a:schemeClr val="tx2"/>
                </a:solidFill>
              </a:rPr>
              <a:t>Plavi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portret</a:t>
            </a:r>
            <a:r>
              <a:rPr lang="en-US" dirty="0">
                <a:solidFill>
                  <a:schemeClr val="tx2"/>
                </a:solidFill>
              </a:rPr>
              <a:t> Nikole </a:t>
            </a:r>
            <a:r>
              <a:rPr lang="en-US" dirty="0" err="1">
                <a:solidFill>
                  <a:schemeClr val="tx2"/>
                </a:solidFill>
              </a:rPr>
              <a:t>Tesle</a:t>
            </a:r>
            <a:r>
              <a:rPr lang="en-US" dirty="0">
                <a:solidFill>
                  <a:schemeClr val="tx2"/>
                </a:solidFill>
              </a:rPr>
              <a:t>, 1916.</a:t>
            </a:r>
          </a:p>
        </p:txBody>
      </p:sp>
    </p:spTree>
    <p:extLst>
      <p:ext uri="{BB962C8B-B14F-4D97-AF65-F5344CB8AC3E}">
        <p14:creationId xmlns:p14="http://schemas.microsoft.com/office/powerpoint/2010/main" val="3901316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BAA55-F83B-DF9D-7785-2B50844B3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9B4B44C4-C9FB-2D07-B331-387575EFEE72}"/>
              </a:ext>
            </a:extLst>
          </p:cNvPr>
          <p:cNvSpPr/>
          <p:nvPr/>
        </p:nvSpPr>
        <p:spPr>
          <a:xfrm>
            <a:off x="0" y="227484"/>
            <a:ext cx="9778775" cy="6094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Posljedice industrijske revolucije</a:t>
            </a:r>
            <a:endParaRPr lang="en-US" sz="4400" dirty="0">
              <a:solidFill>
                <a:schemeClr val="tx2"/>
              </a:solidFill>
            </a:endParaRPr>
          </a:p>
        </p:txBody>
      </p:sp>
      <p:graphicFrame>
        <p:nvGraphicFramePr>
          <p:cNvPr id="3" name="Dijagram 2">
            <a:extLst>
              <a:ext uri="{FF2B5EF4-FFF2-40B4-BE49-F238E27FC236}">
                <a16:creationId xmlns:a16="http://schemas.microsoft.com/office/drawing/2014/main" id="{39934B38-79E6-1D3D-6C62-E61073088B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3054682"/>
              </p:ext>
            </p:extLst>
          </p:nvPr>
        </p:nvGraphicFramePr>
        <p:xfrm>
          <a:off x="-777765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Slika 3" descr="Slika na kojoj se prikazuje promet, plovilo, brod, vozilo&#10;&#10;Sadržaj generiran uz AI možda nije točan.">
            <a:extLst>
              <a:ext uri="{FF2B5EF4-FFF2-40B4-BE49-F238E27FC236}">
                <a16:creationId xmlns:a16="http://schemas.microsoft.com/office/drawing/2014/main" id="{89E789F1-F6EA-AB5C-1298-2A0AB87B60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6596" y="4153922"/>
            <a:ext cx="4106800" cy="2546216"/>
          </a:xfrm>
          <a:prstGeom prst="rect">
            <a:avLst/>
          </a:prstGeom>
        </p:spPr>
      </p:pic>
      <p:pic>
        <p:nvPicPr>
          <p:cNvPr id="8" name="Slika 7" descr="Slika na kojoj se prikazuje kotač, kolica, kočija&#10;&#10;Sadržaj generiran uz AI možda nije točan.">
            <a:extLst>
              <a:ext uri="{FF2B5EF4-FFF2-40B4-BE49-F238E27FC236}">
                <a16:creationId xmlns:a16="http://schemas.microsoft.com/office/drawing/2014/main" id="{AFA7E0EA-5FC6-1A68-4565-B0B88C3880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99" y="1420641"/>
            <a:ext cx="3532497" cy="2546216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8ACAD9DB-FE0E-A335-0231-A3D8B6D1D216}"/>
              </a:ext>
            </a:extLst>
          </p:cNvPr>
          <p:cNvSpPr txBox="1"/>
          <p:nvPr/>
        </p:nvSpPr>
        <p:spPr>
          <a:xfrm>
            <a:off x="9628497" y="1793928"/>
            <a:ext cx="25635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Stephensonova</a:t>
            </a:r>
            <a:r>
              <a:rPr lang="en-US" dirty="0"/>
              <a:t> </a:t>
            </a:r>
            <a:r>
              <a:rPr lang="en-US" dirty="0" err="1"/>
              <a:t>lokomotiva</a:t>
            </a:r>
            <a:r>
              <a:rPr lang="en-US" dirty="0"/>
              <a:t> Rocket </a:t>
            </a:r>
            <a:r>
              <a:rPr lang="en-US" dirty="0" err="1"/>
              <a:t>iz</a:t>
            </a:r>
            <a:r>
              <a:rPr lang="en-US" dirty="0"/>
              <a:t> 1829., </a:t>
            </a:r>
            <a:r>
              <a:rPr lang="en-US" dirty="0" err="1"/>
              <a:t>ilustracija</a:t>
            </a:r>
            <a:r>
              <a:rPr lang="en-US" dirty="0"/>
              <a:t> 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6C61ACF-05A5-548B-4708-3F5FB79B0828}"/>
              </a:ext>
            </a:extLst>
          </p:cNvPr>
          <p:cNvSpPr txBox="1"/>
          <p:nvPr/>
        </p:nvSpPr>
        <p:spPr>
          <a:xfrm>
            <a:off x="8153396" y="6261184"/>
            <a:ext cx="648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Parobrod</a:t>
            </a:r>
            <a:r>
              <a:rPr lang="en-US" dirty="0"/>
              <a:t> Clermont, </a:t>
            </a:r>
            <a:r>
              <a:rPr lang="en-US" dirty="0" err="1"/>
              <a:t>ilustracija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83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929E9-B6A7-3EEF-1250-CF431C06C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161EFFC8-5387-83B4-E816-F85D9F8E9B27}"/>
              </a:ext>
            </a:extLst>
          </p:cNvPr>
          <p:cNvSpPr/>
          <p:nvPr/>
        </p:nvSpPr>
        <p:spPr>
          <a:xfrm>
            <a:off x="0" y="227484"/>
            <a:ext cx="9778775" cy="6094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Posljedice industrijske revolucije</a:t>
            </a:r>
            <a:endParaRPr lang="en-US" sz="4400" dirty="0">
              <a:solidFill>
                <a:schemeClr val="tx2"/>
              </a:solidFill>
            </a:endParaRPr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1872B200-E0A1-5EAE-B1CD-464EC7A7DB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2431262"/>
              </p:ext>
            </p:extLst>
          </p:nvPr>
        </p:nvGraphicFramePr>
        <p:xfrm>
          <a:off x="1201682" y="2354317"/>
          <a:ext cx="9897241" cy="757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Pravokutnik 8">
            <a:extLst>
              <a:ext uri="{FF2B5EF4-FFF2-40B4-BE49-F238E27FC236}">
                <a16:creationId xmlns:a16="http://schemas.microsoft.com/office/drawing/2014/main" id="{7B7CFB3E-2F37-A89F-9018-A9A48110C8EC}"/>
              </a:ext>
            </a:extLst>
          </p:cNvPr>
          <p:cNvSpPr/>
          <p:nvPr/>
        </p:nvSpPr>
        <p:spPr>
          <a:xfrm>
            <a:off x="304800" y="1250850"/>
            <a:ext cx="4298731" cy="6094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2"/>
                </a:solidFill>
              </a:rPr>
              <a:t>PROMJENE U GRADOVIMA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FCF3AF31-D06C-AFB7-42F2-F0EDBB7931BC}"/>
              </a:ext>
            </a:extLst>
          </p:cNvPr>
          <p:cNvSpPr/>
          <p:nvPr/>
        </p:nvSpPr>
        <p:spPr>
          <a:xfrm>
            <a:off x="1201682" y="3111352"/>
            <a:ext cx="2380920" cy="2495798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+ </a:t>
            </a:r>
          </a:p>
          <a:p>
            <a:pPr algn="ctr"/>
            <a:r>
              <a:rPr lang="hr-HR" sz="2400" dirty="0">
                <a:solidFill>
                  <a:schemeClr val="tx2"/>
                </a:solidFill>
              </a:rPr>
              <a:t>POVEĆANJE PROIZVODNJE I SMANJENJE CIJENA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82A2247E-691D-2800-BD84-8BBF046F5412}"/>
              </a:ext>
            </a:extLst>
          </p:cNvPr>
          <p:cNvSpPr/>
          <p:nvPr/>
        </p:nvSpPr>
        <p:spPr>
          <a:xfrm>
            <a:off x="3582602" y="3111352"/>
            <a:ext cx="2277241" cy="2495798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- ONEČIŠĆENJE OKOLIŠA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BDFD1F09-B1C5-AECD-54C7-84E578C120EF}"/>
              </a:ext>
            </a:extLst>
          </p:cNvPr>
          <p:cNvSpPr/>
          <p:nvPr/>
        </p:nvSpPr>
        <p:spPr>
          <a:xfrm>
            <a:off x="5859843" y="3128558"/>
            <a:ext cx="4886815" cy="2495798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2"/>
                </a:solidFill>
              </a:rPr>
              <a:t>RADNIČKA NASELJA 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19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B3FB8-3D60-986F-FABE-A95A4AD4C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DA8BB259-AC3C-DB5F-3434-07D89A2983AC}"/>
              </a:ext>
            </a:extLst>
          </p:cNvPr>
          <p:cNvSpPr/>
          <p:nvPr/>
        </p:nvSpPr>
        <p:spPr>
          <a:xfrm>
            <a:off x="0" y="227484"/>
            <a:ext cx="10552386" cy="6094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>
                <a:solidFill>
                  <a:schemeClr val="tx2"/>
                </a:solidFill>
              </a:rPr>
              <a:t>Teškoće i poticaji industrijalizaciji Hrvatske</a:t>
            </a:r>
            <a:endParaRPr lang="en-US" sz="4400" dirty="0">
              <a:solidFill>
                <a:schemeClr val="tx2"/>
              </a:solidFill>
            </a:endParaRPr>
          </a:p>
        </p:txBody>
      </p:sp>
      <p:graphicFrame>
        <p:nvGraphicFramePr>
          <p:cNvPr id="10" name="Dijagram 9">
            <a:extLst>
              <a:ext uri="{FF2B5EF4-FFF2-40B4-BE49-F238E27FC236}">
                <a16:creationId xmlns:a16="http://schemas.microsoft.com/office/drawing/2014/main" id="{311C6631-BA81-4CA4-3D0D-2C9DB2BB89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922750"/>
              </p:ext>
            </p:extLst>
          </p:nvPr>
        </p:nvGraphicFramePr>
        <p:xfrm>
          <a:off x="925418" y="227484"/>
          <a:ext cx="9725835" cy="6630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0770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380</Words>
  <Application>Microsoft Office PowerPoint</Application>
  <PresentationFormat>Široki zaslon</PresentationFormat>
  <Paragraphs>83</Paragraphs>
  <Slides>15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prezentacija</vt:lpstr>
      <vt:lpstr>Utjecaj industrijskih revolucija na proizvodnju i promet u Hrvatskoj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Utjecaj industrijskih revolucija na proizvodnju i promet u Hrvatskoj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Božana Sliško</cp:lastModifiedBy>
  <cp:revision>27</cp:revision>
  <dcterms:created xsi:type="dcterms:W3CDTF">2025-09-12T12:25:34Z</dcterms:created>
  <dcterms:modified xsi:type="dcterms:W3CDTF">2026-03-11T11:45:18Z</dcterms:modified>
</cp:coreProperties>
</file>