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8" r:id="rId2"/>
    <p:sldId id="269" r:id="rId3"/>
    <p:sldId id="270" r:id="rId4"/>
    <p:sldId id="271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PRATIMO STABLO KROZ GODIŠNJA DOBA (JESEN, LJETO)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144" y="2611406"/>
            <a:ext cx="3816096" cy="272491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4704" y="2490248"/>
            <a:ext cx="4267200" cy="284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8760"/>
            <a:ext cx="10515600" cy="4668203"/>
          </a:xfrm>
        </p:spPr>
        <p:txBody>
          <a:bodyPr/>
          <a:lstStyle/>
          <a:p>
            <a:r>
              <a:rPr lang="hr-HR" dirty="0" smtClean="0"/>
              <a:t>Nacrtaj </a:t>
            </a:r>
            <a:r>
              <a:rPr lang="hr-HR" dirty="0"/>
              <a:t>dva stabla (svako stablo predstavlja jedno godišnje doba). </a:t>
            </a:r>
            <a:endParaRPr lang="hr-HR" dirty="0" smtClean="0"/>
          </a:p>
          <a:p>
            <a:r>
              <a:rPr lang="hr-HR" dirty="0" smtClean="0"/>
              <a:t>Usporedi ih, npr. započnimo od lista:</a:t>
            </a:r>
          </a:p>
          <a:p>
            <a:pPr marL="0" indent="0">
              <a:buNone/>
            </a:pPr>
            <a:r>
              <a:rPr lang="hr-HR" dirty="0" smtClean="0"/>
              <a:t>LIST </a:t>
            </a:r>
            <a:r>
              <a:rPr lang="hr-HR" dirty="0"/>
              <a:t> </a:t>
            </a:r>
            <a:r>
              <a:rPr lang="hr-HR" dirty="0" smtClean="0"/>
              <a:t>- </a:t>
            </a:r>
            <a:r>
              <a:rPr lang="hr-HR" dirty="0"/>
              <a:t>jesen: smeđa boja, </a:t>
            </a:r>
            <a:r>
              <a:rPr lang="hr-HR" dirty="0" smtClean="0"/>
              <a:t>suh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- ljeto</a:t>
            </a:r>
            <a:r>
              <a:rPr lang="hr-HR" dirty="0"/>
              <a:t>: zelena </a:t>
            </a:r>
            <a:r>
              <a:rPr lang="hr-HR" dirty="0" smtClean="0"/>
              <a:t>boja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227" b="62177"/>
          <a:stretch/>
        </p:blipFill>
        <p:spPr>
          <a:xfrm>
            <a:off x="1452188" y="4626099"/>
            <a:ext cx="5630024" cy="18882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3415" b="29086"/>
          <a:stretch/>
        </p:blipFill>
        <p:spPr>
          <a:xfrm>
            <a:off x="6231636" y="2593847"/>
            <a:ext cx="5122164" cy="18912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4696" y="5239512"/>
            <a:ext cx="3254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Zašto se ovom lišću mijenja boja </a:t>
            </a:r>
          </a:p>
          <a:p>
            <a:r>
              <a:rPr lang="hr-HR" dirty="0"/>
              <a:t>k</a:t>
            </a:r>
            <a:r>
              <a:rPr lang="hr-HR" dirty="0" smtClean="0"/>
              <a:t>roz godišnje doba?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119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6192"/>
            <a:ext cx="10515600" cy="4640771"/>
          </a:xfrm>
        </p:spPr>
        <p:txBody>
          <a:bodyPr/>
          <a:lstStyle/>
          <a:p>
            <a:r>
              <a:rPr lang="hr-HR" dirty="0"/>
              <a:t>Ima li tvoje stablo neki plod? U koje godišnje doba raste?</a:t>
            </a:r>
          </a:p>
          <a:p>
            <a:r>
              <a:rPr lang="hr-HR" dirty="0"/>
              <a:t>Pronađi neke zanimljivosti o stablima koje si crtao te ih zapiši ispod svakog od njih.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072" y="4361688"/>
            <a:ext cx="2959608" cy="19722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94" t="23321" r="18241" b="-8200"/>
          <a:stretch/>
        </p:blipFill>
        <p:spPr>
          <a:xfrm>
            <a:off x="749808" y="4361688"/>
            <a:ext cx="2377440" cy="20665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4" b="11257"/>
          <a:stretch/>
        </p:blipFill>
        <p:spPr>
          <a:xfrm>
            <a:off x="4051363" y="3421582"/>
            <a:ext cx="3693605" cy="2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47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FF0000"/>
                </a:solidFill>
              </a:rPr>
              <a:t>Stablo jabuke</a:t>
            </a:r>
            <a:endParaRPr lang="hr-HR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" b="8716"/>
          <a:stretch/>
        </p:blipFill>
        <p:spPr>
          <a:xfrm>
            <a:off x="2322193" y="1690688"/>
            <a:ext cx="7032119" cy="3300984"/>
          </a:xfrm>
        </p:spPr>
      </p:pic>
      <p:sp>
        <p:nvSpPr>
          <p:cNvPr id="5" name="TextBox 4"/>
          <p:cNvSpPr txBox="1"/>
          <p:nvPr/>
        </p:nvSpPr>
        <p:spPr>
          <a:xfrm>
            <a:off x="649224" y="5855570"/>
            <a:ext cx="11289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 smtClean="0"/>
              <a:t>Kako se razvija stablo jabuke? Koliko vremena treba da dobije plod? Kako izgleda u jesen?</a:t>
            </a:r>
            <a:endParaRPr lang="hr-H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49240" y="5321808"/>
            <a:ext cx="1463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FF0000"/>
                </a:solidFill>
              </a:rPr>
              <a:t>ISTRAŽI</a:t>
            </a:r>
          </a:p>
        </p:txBody>
      </p:sp>
    </p:spTree>
    <p:extLst>
      <p:ext uri="{BB962C8B-B14F-4D97-AF65-F5344CB8AC3E}">
        <p14:creationId xmlns:p14="http://schemas.microsoft.com/office/powerpoint/2010/main" val="58351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2295</TotalTime>
  <Words>104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sustava Office</vt:lpstr>
      <vt:lpstr>PRATIMO STABLO KROZ GODIŠNJA DOBA (JESEN, LJETO)</vt:lpstr>
      <vt:lpstr>PowerPoint Presentation</vt:lpstr>
      <vt:lpstr>PowerPoint Presentation</vt:lpstr>
      <vt:lpstr>Stablo jabuke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73</cp:revision>
  <dcterms:created xsi:type="dcterms:W3CDTF">2019-07-31T11:35:24Z</dcterms:created>
  <dcterms:modified xsi:type="dcterms:W3CDTF">2021-04-26T20:30:34Z</dcterms:modified>
</cp:coreProperties>
</file>