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69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="" xmlns:a16="http://schemas.microsoft.com/office/drawing/2014/main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="" xmlns:a16="http://schemas.microsoft.com/office/drawing/2014/main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="" xmlns:a16="http://schemas.microsoft.com/office/drawing/2014/main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="" xmlns:a16="http://schemas.microsoft.com/office/drawing/2014/main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="" xmlns:a16="http://schemas.microsoft.com/office/drawing/2014/main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="" xmlns:a16="http://schemas.microsoft.com/office/drawing/2014/main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="" xmlns:a16="http://schemas.microsoft.com/office/drawing/2014/main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="" xmlns:a16="http://schemas.microsoft.com/office/drawing/2014/main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="" xmlns:a16="http://schemas.microsoft.com/office/drawing/2014/main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="" xmlns:a16="http://schemas.microsoft.com/office/drawing/2014/main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="" xmlns:a16="http://schemas.microsoft.com/office/drawing/2014/main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="" xmlns:a16="http://schemas.microsoft.com/office/drawing/2014/main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="" xmlns:a16="http://schemas.microsoft.com/office/drawing/2014/main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="" xmlns:a16="http://schemas.microsoft.com/office/drawing/2014/main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="" xmlns:a16="http://schemas.microsoft.com/office/drawing/2014/main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="" xmlns:a16="http://schemas.microsoft.com/office/drawing/2014/main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="" xmlns:a16="http://schemas.microsoft.com/office/drawing/2014/main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="" xmlns:a16="http://schemas.microsoft.com/office/drawing/2014/main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="" xmlns:a16="http://schemas.microsoft.com/office/drawing/2014/main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="" xmlns:a16="http://schemas.microsoft.com/office/drawing/2014/main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="" xmlns:a16="http://schemas.microsoft.com/office/drawing/2014/main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17.11.2020.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848" y="5388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4800" b="1" dirty="0" smtClean="0"/>
              <a:t>IZGRADIMO VRLINE</a:t>
            </a:r>
            <a:endParaRPr lang="hr-HR" sz="4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220" r="-500" b="5418"/>
          <a:stretch/>
        </p:blipFill>
        <p:spPr>
          <a:xfrm>
            <a:off x="3233928" y="1792224"/>
            <a:ext cx="4901184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/>
              <a:t>VRLINE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9640" y="1690688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>
                <a:solidFill>
                  <a:srgbClr val="FF0000"/>
                </a:solidFill>
              </a:rPr>
              <a:t>Za sreću i uspjeh u </a:t>
            </a:r>
            <a:r>
              <a:rPr lang="hr-HR" dirty="0" smtClean="0">
                <a:solidFill>
                  <a:srgbClr val="FF0000"/>
                </a:solidFill>
              </a:rPr>
              <a:t>životu, </a:t>
            </a:r>
            <a:r>
              <a:rPr lang="hr-HR" dirty="0">
                <a:solidFill>
                  <a:srgbClr val="FF0000"/>
                </a:solidFill>
              </a:rPr>
              <a:t>uz znanje i vještine potrebne su nam i </a:t>
            </a:r>
            <a:r>
              <a:rPr lang="hr-HR" dirty="0" smtClean="0">
                <a:solidFill>
                  <a:srgbClr val="FF0000"/>
                </a:solidFill>
              </a:rPr>
              <a:t>vrline.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                                                    Što su to vrline?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 smtClean="0"/>
              <a:t>Sve ono pozitivno (dobro) u nama je vrlina.</a:t>
            </a:r>
          </a:p>
          <a:p>
            <a:pPr marL="0" indent="0" algn="ctr">
              <a:buNone/>
            </a:pPr>
            <a:r>
              <a:rPr lang="hr-HR" dirty="0" smtClean="0"/>
              <a:t>Npr. : pošten, dobar, </a:t>
            </a:r>
            <a:r>
              <a:rPr lang="hr-HR" dirty="0" smtClean="0"/>
              <a:t>vrijedan</a:t>
            </a:r>
            <a:r>
              <a:rPr lang="hr-HR" dirty="0" smtClean="0"/>
              <a:t>, vjeran, samostalan, suosjećajan, snalažljiv, pozitivan, strpljiv, iskren....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048" y="4889183"/>
            <a:ext cx="2619375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71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508504" cy="942467"/>
          </a:xfrm>
        </p:spPr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9032"/>
            <a:ext cx="10515600" cy="5376672"/>
          </a:xfrm>
        </p:spPr>
        <p:txBody>
          <a:bodyPr>
            <a:normAutofit/>
          </a:bodyPr>
          <a:lstStyle/>
          <a:p>
            <a:r>
              <a:rPr lang="hr-HR" dirty="0" smtClean="0"/>
              <a:t>Od kolaž papira izreži dva cvijeta.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Jedan neka bude šareni u kojem će u sredini pisati tvoje ime a na laticama tvoje </a:t>
            </a:r>
            <a:r>
              <a:rPr lang="hr-HR" dirty="0" smtClean="0">
                <a:solidFill>
                  <a:srgbClr val="FF0000"/>
                </a:solidFill>
              </a:rPr>
              <a:t>vrline</a:t>
            </a:r>
            <a:r>
              <a:rPr lang="hr-HR" dirty="0" smtClean="0"/>
              <a:t>. Sjeti se svega onog dobrog kod </a:t>
            </a:r>
            <a:r>
              <a:rPr lang="hr-HR" dirty="0" smtClean="0"/>
              <a:t>sebe</a:t>
            </a:r>
            <a:r>
              <a:rPr lang="hr-HR" dirty="0" smtClean="0"/>
              <a:t>.</a:t>
            </a:r>
          </a:p>
          <a:p>
            <a:pPr marL="0" indent="0" algn="ctr">
              <a:buNone/>
            </a:pPr>
            <a:endParaRPr lang="hr-HR" u="sng" dirty="0" smtClean="0"/>
          </a:p>
          <a:p>
            <a:pPr marL="0" indent="0" algn="ctr">
              <a:buNone/>
            </a:pPr>
            <a:endParaRPr lang="hr-HR" u="sng" dirty="0"/>
          </a:p>
          <a:p>
            <a:pPr marL="0" indent="0" algn="ctr">
              <a:buNone/>
            </a:pPr>
            <a:endParaRPr lang="hr-HR" u="sng" dirty="0" smtClean="0"/>
          </a:p>
          <a:p>
            <a:pPr marL="0" indent="0" algn="ctr">
              <a:buNone/>
            </a:pPr>
            <a:endParaRPr lang="hr-HR" u="sng" dirty="0"/>
          </a:p>
          <a:p>
            <a:pPr marL="0" indent="0" algn="ctr">
              <a:buNone/>
            </a:pPr>
            <a:endParaRPr lang="hr-HR" u="sng" dirty="0" smtClean="0"/>
          </a:p>
          <a:p>
            <a:pPr marL="0" indent="0" algn="ctr">
              <a:buNone/>
            </a:pPr>
            <a:r>
              <a:rPr lang="hr-HR" u="sng" dirty="0" smtClean="0"/>
              <a:t>Budi ponosan na svoj šareni cvijet!</a:t>
            </a:r>
          </a:p>
          <a:p>
            <a:pPr marL="0" indent="0">
              <a:buNone/>
            </a:pPr>
            <a:endParaRPr lang="hr-HR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360" y="3504533"/>
            <a:ext cx="3685878" cy="20733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696712" y="4370832"/>
            <a:ext cx="493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5224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/>
          <a:lstStyle/>
          <a:p>
            <a:r>
              <a:rPr lang="hr-HR" dirty="0"/>
              <a:t>Drugi cvijet neka bude u </a:t>
            </a:r>
            <a:r>
              <a:rPr lang="hr-HR" dirty="0" smtClean="0"/>
              <a:t>jednoj </a:t>
            </a:r>
            <a:r>
              <a:rPr lang="hr-HR" dirty="0"/>
              <a:t>boji koju ti najmanje voliš.</a:t>
            </a:r>
          </a:p>
          <a:p>
            <a:r>
              <a:rPr lang="hr-HR" dirty="0"/>
              <a:t>Na </a:t>
            </a:r>
            <a:r>
              <a:rPr lang="hr-HR" dirty="0" smtClean="0"/>
              <a:t>njegovim </a:t>
            </a:r>
            <a:r>
              <a:rPr lang="hr-HR" dirty="0"/>
              <a:t>laticama upiši sve ono zbog čega se ne ponosiš, što bi htio promijeniti kod sebe (to su tvoje </a:t>
            </a:r>
            <a:r>
              <a:rPr lang="hr-HR" dirty="0">
                <a:solidFill>
                  <a:srgbClr val="FF0000"/>
                </a:solidFill>
              </a:rPr>
              <a:t>mane</a:t>
            </a:r>
            <a:r>
              <a:rPr lang="hr-HR" dirty="0"/>
              <a:t>).</a:t>
            </a:r>
          </a:p>
          <a:p>
            <a:r>
              <a:rPr lang="hr-HR" dirty="0"/>
              <a:t>Pokušaj svakim danom ispraviti neku od svojih mana i kada to uspiješ otrgni tu jednu laticu (manu) sa tog cvijeta.</a:t>
            </a:r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8628" y="4355523"/>
            <a:ext cx="2356180" cy="214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83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3600" b="1" dirty="0" smtClean="0"/>
              <a:t>GRADI LJUBAV I VRLINE SVAKIM DANOM!</a:t>
            </a:r>
            <a:endParaRPr lang="hr-HR" sz="3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" b="10941"/>
          <a:stretch/>
        </p:blipFill>
        <p:spPr>
          <a:xfrm>
            <a:off x="4544758" y="2612898"/>
            <a:ext cx="3156889" cy="232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83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2312</TotalTime>
  <Words>168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sustava Office</vt:lpstr>
      <vt:lpstr>IZGRADIMO VRLINE</vt:lpstr>
      <vt:lpstr>VRLINE</vt:lpstr>
      <vt:lpstr>ZADATAK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77</cp:revision>
  <dcterms:created xsi:type="dcterms:W3CDTF">2019-07-31T11:35:24Z</dcterms:created>
  <dcterms:modified xsi:type="dcterms:W3CDTF">2020-11-17T10:51:07Z</dcterms:modified>
</cp:coreProperties>
</file>