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Križanić" initials="LK" lastIdx="1" clrIdx="0">
    <p:extLst>
      <p:ext uri="{19B8F6BF-5375-455C-9EA6-DF929625EA0E}">
        <p15:presenceInfo xmlns:p15="http://schemas.microsoft.com/office/powerpoint/2012/main" userId="ebe0859e5e35e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726B6-E5BE-4D4F-B56A-DCAB14B14C94}" v="5" dt="2020-05-11T16:44:34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D86E-FF9E-4A89-82CF-87B2CDD61679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EBA6-D241-4DB5-B3DE-ECF0B179D3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01DD5EA-D90D-4BE6-BD31-FCABBBFC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47FBC8D0-7B36-4E5A-989A-52C102DE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61CC1C2-3DE3-4510-A24E-BDC036A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6D01F54-AFE2-4644-841C-F83C4EF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FDF7594-25A8-45BD-8E8E-CDEEBA4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7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0F83B49-B891-45CB-A863-9C5052C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19740F0D-36DB-4FEB-A8A5-679A6556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6740C2F-5ECB-4E1B-96D6-36741F9E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B3A609A-91EE-4FA5-881D-9DE5DF4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17A3C53-B3F1-41C6-8AC4-18F03A54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E34C1522-FB7F-4449-94DD-286EADFE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D3349792-AB87-4C5D-9B2A-1447F287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D1739CB-5ABF-4225-93C6-2D799AE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9861D73-A595-43C8-8E1D-9C67653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9D1A848-41C2-4921-8291-034FF89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F713926-C616-41E1-B27F-781CF63C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E436A53-6EF1-408D-9427-BC9B50D4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B56B414-DC42-4199-99E4-9454CA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DAF50FD-4AFF-4FEB-A281-A6CB7C5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FBF4F6A-C02A-42C1-B147-6D00437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60F3E48-848E-4A73-A1BF-C84C0CE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F1342178-7364-493D-B81B-970C93D1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7D36F9E-A23F-4981-832F-3C34B4F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F7178A2-C890-44A7-A1CA-B924A03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BF0FC93-E852-4774-88D3-9F700EF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232E33-7AA0-4B5B-9C68-BF94BCA6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7D2AE16-3B79-4380-981E-0BC3013D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F61709FF-3A4D-4502-82F4-46C2F6C1E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EBDE314-2793-4450-8AD1-67CEF483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7E93A833-24D0-4DBE-84F0-BEABBA01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31AA8F62-E874-47FD-B6E9-D80A057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7E92C0B-EBBA-4EB4-B0C7-E854F87B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F8E133F2-D42A-436D-A1C7-5ED78998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B5F37108-FE2B-4B77-8BFE-88CA0CEB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4D9236BC-0B39-41B3-8C0E-E25D80D0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05E2BAB0-7316-4EF1-934F-34B4096C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EA4B98FC-D682-44E3-8736-CEB40273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D03FB98-8067-4989-9CB5-23AE2B82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ED4FAB93-6D89-487E-8F9D-57C568C5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28EFBFD-9879-43B4-BA84-C3FB5DA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F4ABA68A-5DB3-4FD4-8754-54C6D579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EE4B85F8-844C-45B4-B41E-5259821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B56491E8-4535-4271-AF78-6F7964D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AED8AEA4-9D07-4A19-A03B-756606D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0869E0-E56B-40AB-B3DE-CD045E3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F5D05C9F-39E8-4938-ABC4-C7B6724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2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0BC90A-E8C0-4CDA-9A31-E36DF78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54D49DF-2CB0-400A-B0AC-1F64BDB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A72D0D3F-50F4-43AF-8FA7-CD695303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CF8417D-A308-422D-B3BB-ADF8995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1ACFD00-2795-4760-A44D-AB06D194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A5C2014D-7E0A-4C62-8196-D09204F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3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37158FD-F2BC-470D-950B-E50FB15C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53261098-BE72-41E2-98FF-DF4937C8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93962BF-070A-4CCC-8DAD-5A922D6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38530AC4-F0D8-44D1-9DC3-F02FC13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F450A66-E038-4A0E-96BF-29665A5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37A20D5E-3707-4D2D-AD2D-017AFA1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3000"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5F11A59B-F4CF-4168-9ED1-85A5E4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488CFDB-E3BD-4B5F-9B4A-6D285E07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CC5A4DA-0F4B-40F6-B86F-E7DD51A4E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398C92F-B895-4D46-9BE1-7966CC49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2ABD933-FF00-4796-BFFC-3166BA5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050925"/>
            <a:ext cx="10515600" cy="1325563"/>
          </a:xfrm>
        </p:spPr>
        <p:txBody>
          <a:bodyPr/>
          <a:lstStyle/>
          <a:p>
            <a:pPr algn="ctr"/>
            <a:r>
              <a:rPr lang="hr-HR" b="1" dirty="0" smtClean="0"/>
              <a:t>POSJET ŠKOLSKOJ KNJIŽNICI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31" y="2139760"/>
            <a:ext cx="9031697" cy="4233608"/>
          </a:xfrm>
        </p:spPr>
      </p:pic>
    </p:spTree>
    <p:extLst>
      <p:ext uri="{BB962C8B-B14F-4D97-AF65-F5344CB8AC3E}">
        <p14:creationId xmlns:p14="http://schemas.microsoft.com/office/powerpoint/2010/main" val="35007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Što ti prvo pada na pamet kada čuješ riječ </a:t>
            </a:r>
            <a:r>
              <a:rPr lang="hr-HR" b="1" dirty="0" smtClean="0"/>
              <a:t>knjižnica</a:t>
            </a:r>
            <a:r>
              <a:rPr lang="hr-HR" dirty="0" smtClean="0"/>
              <a:t>? 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</a:t>
            </a:r>
            <a:r>
              <a:rPr lang="hr-HR" sz="4000" dirty="0" smtClean="0"/>
              <a:t>KNJIŽNICA</a:t>
            </a:r>
            <a:endParaRPr lang="hr-H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694176"/>
            <a:ext cx="566928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KNJIŽNICA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265" y="1624457"/>
            <a:ext cx="10515600" cy="4351338"/>
          </a:xfrm>
        </p:spPr>
        <p:txBody>
          <a:bodyPr/>
          <a:lstStyle/>
          <a:p>
            <a:r>
              <a:rPr lang="hr-HR" dirty="0"/>
              <a:t>Tko radi u knjižnici? </a:t>
            </a:r>
            <a:endParaRPr lang="hr-HR" dirty="0" smtClean="0"/>
          </a:p>
          <a:p>
            <a:r>
              <a:rPr lang="hr-HR" dirty="0" smtClean="0"/>
              <a:t>Voliš </a:t>
            </a:r>
            <a:r>
              <a:rPr lang="hr-HR" dirty="0"/>
              <a:t>li </a:t>
            </a:r>
            <a:r>
              <a:rPr lang="hr-HR" dirty="0" smtClean="0"/>
              <a:t>ti čitati</a:t>
            </a:r>
            <a:r>
              <a:rPr lang="hr-HR" dirty="0"/>
              <a:t>? </a:t>
            </a:r>
            <a:endParaRPr lang="hr-HR" dirty="0" smtClean="0"/>
          </a:p>
          <a:p>
            <a:r>
              <a:rPr lang="hr-HR" dirty="0" smtClean="0"/>
              <a:t>Kakve </a:t>
            </a:r>
            <a:r>
              <a:rPr lang="hr-HR" dirty="0"/>
              <a:t>knjige </a:t>
            </a:r>
            <a:r>
              <a:rPr lang="hr-HR" dirty="0" smtClean="0"/>
              <a:t>voliš </a:t>
            </a:r>
            <a:r>
              <a:rPr lang="hr-HR" dirty="0"/>
              <a:t>čitati? </a:t>
            </a:r>
            <a:endParaRPr lang="hr-HR" dirty="0" smtClean="0"/>
          </a:p>
          <a:p>
            <a:r>
              <a:rPr lang="hr-HR" dirty="0" smtClean="0"/>
              <a:t>Zašto </a:t>
            </a:r>
            <a:r>
              <a:rPr lang="hr-HR" dirty="0"/>
              <a:t>je vrijedno čitati? </a:t>
            </a:r>
            <a:endParaRPr lang="hr-HR" dirty="0" smtClean="0"/>
          </a:p>
          <a:p>
            <a:r>
              <a:rPr lang="hr-HR" dirty="0" smtClean="0"/>
              <a:t>Kako </a:t>
            </a:r>
            <a:r>
              <a:rPr lang="hr-HR" dirty="0"/>
              <a:t>se ponašamo u knjižnici?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88" y="1690688"/>
            <a:ext cx="3989577" cy="2857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68" y="4428743"/>
            <a:ext cx="3752088" cy="21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63690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P</a:t>
            </a:r>
            <a:r>
              <a:rPr lang="hr-HR" dirty="0" smtClean="0"/>
              <a:t>osuđene </a:t>
            </a:r>
            <a:r>
              <a:rPr lang="hr-HR" dirty="0"/>
              <a:t>knjige </a:t>
            </a:r>
            <a:r>
              <a:rPr lang="hr-HR" dirty="0" smtClean="0"/>
              <a:t>trebaš </a:t>
            </a:r>
            <a:r>
              <a:rPr lang="hr-HR" dirty="0"/>
              <a:t>čuvati i </a:t>
            </a:r>
            <a:r>
              <a:rPr lang="hr-HR" dirty="0" smtClean="0"/>
              <a:t>vratiti ih </a:t>
            </a:r>
            <a:r>
              <a:rPr lang="hr-HR" dirty="0"/>
              <a:t>na vrijeme kako bi ih i druga djeca ponovno mogla posuditi i </a:t>
            </a:r>
            <a:r>
              <a:rPr lang="hr-HR" dirty="0" smtClean="0"/>
              <a:t>čitati!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608201"/>
            <a:ext cx="7620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ZNAŠ LI RAZLIKU?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609344"/>
            <a:ext cx="11676888" cy="456761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b="1" dirty="0" smtClean="0">
                <a:solidFill>
                  <a:srgbClr val="FF0000"/>
                </a:solidFill>
              </a:rPr>
              <a:t>KNJIŽNICA     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                                                                             </a:t>
            </a:r>
            <a:r>
              <a:rPr lang="hr-HR" b="1" dirty="0" smtClean="0"/>
              <a:t>KNJIŽARA</a:t>
            </a:r>
          </a:p>
          <a:p>
            <a:pPr>
              <a:buFontTx/>
              <a:buChar char="-"/>
            </a:pPr>
            <a:r>
              <a:rPr lang="hr-HR" dirty="0" smtClean="0"/>
              <a:t>rade knjižničari                                                                      - rade prodavači</a:t>
            </a:r>
          </a:p>
          <a:p>
            <a:pPr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osuđuješ knjige i vraćah ih                                                - kupuješ knjige</a:t>
            </a:r>
          </a:p>
          <a:p>
            <a:pPr>
              <a:buFontTx/>
              <a:buChar char="-"/>
            </a:pPr>
            <a:r>
              <a:rPr lang="hr-HR" dirty="0" smtClean="0"/>
              <a:t>treba </a:t>
            </a:r>
            <a:r>
              <a:rPr lang="hr-HR" dirty="0" smtClean="0"/>
              <a:t>ti članska iskaznica  za posuditi knjigu                    - treba ti novac za knjigu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55" y="3725386"/>
            <a:ext cx="4291965" cy="2742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3" r="-2151" b="13318"/>
          <a:stretch/>
        </p:blipFill>
        <p:spPr>
          <a:xfrm>
            <a:off x="7715233" y="3926554"/>
            <a:ext cx="4272551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0070C0"/>
                </a:solidFill>
              </a:rPr>
              <a:t>ZNAŠ LI RAZLIKU?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SLIKOVNICA </a:t>
            </a:r>
            <a:r>
              <a:rPr lang="hr-HR" dirty="0" smtClean="0"/>
              <a:t>                                                                     </a:t>
            </a:r>
            <a:r>
              <a:rPr lang="hr-HR" dirty="0" smtClean="0">
                <a:solidFill>
                  <a:srgbClr val="FF0000"/>
                </a:solidFill>
              </a:rPr>
              <a:t>KNJIGA</a:t>
            </a:r>
          </a:p>
          <a:p>
            <a:pPr marL="0" indent="0">
              <a:buNone/>
            </a:pPr>
            <a:r>
              <a:rPr lang="hr-HR" dirty="0" smtClean="0"/>
              <a:t>- sadrži slike i vrlo malo teksta                             -sadrži tekst i pokoju sliku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3709"/>
            <a:ext cx="4245864" cy="304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96" y="2943709"/>
            <a:ext cx="4772152" cy="31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208" y="1240409"/>
            <a:ext cx="10515600" cy="4351338"/>
          </a:xfrm>
        </p:spPr>
        <p:txBody>
          <a:bodyPr/>
          <a:lstStyle/>
          <a:p>
            <a:r>
              <a:rPr lang="hr-HR" dirty="0" smtClean="0"/>
              <a:t>Redovito posjećuj školsku knjižnicu kako bi obogatio svoj život novim knjigama i pričama!</a:t>
            </a:r>
          </a:p>
          <a:p>
            <a:endParaRPr lang="hr-HR" dirty="0" smtClean="0"/>
          </a:p>
          <a:p>
            <a:r>
              <a:rPr lang="hr-HR" dirty="0" smtClean="0"/>
              <a:t>Za pomoć u izboru knjiga uvijek se možeš obratiti školskoj knjižničarki.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r="-543" b="5823"/>
          <a:stretch/>
        </p:blipFill>
        <p:spPr>
          <a:xfrm>
            <a:off x="3800475" y="3172968"/>
            <a:ext cx="3953637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143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POSJET ŠKOLSKOJ KNJIŽNICI</vt:lpstr>
      <vt:lpstr>PowerPoint Presentation</vt:lpstr>
      <vt:lpstr>KNJIŽNICA</vt:lpstr>
      <vt:lpstr>PowerPoint Presentation</vt:lpstr>
      <vt:lpstr>ZNAŠ LI RAZLIKU?</vt:lpstr>
      <vt:lpstr>ZNAŠ LI RAZLIKU?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Ulica za igru</dc:title>
  <dc:creator>Lidija Križanić</dc:creator>
  <cp:lastModifiedBy>Ante</cp:lastModifiedBy>
  <cp:revision>75</cp:revision>
  <dcterms:created xsi:type="dcterms:W3CDTF">2019-07-31T11:35:24Z</dcterms:created>
  <dcterms:modified xsi:type="dcterms:W3CDTF">2021-03-24T21:52:38Z</dcterms:modified>
</cp:coreProperties>
</file>