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6.9.2020.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2173" y="1078029"/>
            <a:ext cx="7046344" cy="82777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JA SAM BRIŽNO BIĆE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506" y="2422708"/>
            <a:ext cx="4546052" cy="302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32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ŠTO PRIKAZUJU OVE KUGLICE?</a:t>
            </a:r>
            <a:endParaRPr lang="hr-HR" dirty="0"/>
          </a:p>
        </p:txBody>
      </p:sp>
      <p:pic>
        <p:nvPicPr>
          <p:cNvPr id="1026" name="Picture 2" descr="Smile icon 1080P, 2K, 4K, 5K HD wallpapers free download | Wallpaper Flar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491" y="2104391"/>
            <a:ext cx="4401402" cy="2473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665271" y="2314863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TUGU</a:t>
            </a:r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1345815" y="2743027"/>
            <a:ext cx="795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SREĆU</a:t>
            </a:r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9483832" y="5115675"/>
            <a:ext cx="988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LJUTNJU</a:t>
            </a:r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1345815" y="5586083"/>
            <a:ext cx="1502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ZABRINUTOST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4335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62505" y="2629333"/>
            <a:ext cx="5497156" cy="1041145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>
                <a:solidFill>
                  <a:srgbClr val="FF0000"/>
                </a:solidFill>
              </a:rPr>
              <a:t>KAKO MOGU </a:t>
            </a:r>
            <a:br>
              <a:rPr lang="hr-HR" dirty="0" smtClean="0">
                <a:solidFill>
                  <a:srgbClr val="FF0000"/>
                </a:solidFill>
              </a:rPr>
            </a:br>
            <a:r>
              <a:rPr lang="hr-HR" dirty="0" smtClean="0">
                <a:solidFill>
                  <a:srgbClr val="FF0000"/>
                </a:solidFill>
              </a:rPr>
              <a:t>USREĆITI </a:t>
            </a:r>
            <a:br>
              <a:rPr lang="hr-HR" dirty="0" smtClean="0">
                <a:solidFill>
                  <a:srgbClr val="FF0000"/>
                </a:solidFill>
              </a:rPr>
            </a:br>
            <a:r>
              <a:rPr lang="hr-HR" dirty="0" smtClean="0">
                <a:solidFill>
                  <a:srgbClr val="FF0000"/>
                </a:solidFill>
              </a:rPr>
              <a:t>PRIJATELJA?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341" y="2403718"/>
            <a:ext cx="2619375" cy="174307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661" y="3853415"/>
            <a:ext cx="2143125" cy="2143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346" y="545159"/>
            <a:ext cx="1812161" cy="14822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101" y="3909132"/>
            <a:ext cx="1943100" cy="2362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2085" y="535491"/>
            <a:ext cx="2628900" cy="17430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03346" y="2021348"/>
            <a:ext cx="1972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POMOZI U UČENJU</a:t>
            </a:r>
            <a:endParaRPr lang="hr-HR" dirty="0"/>
          </a:p>
        </p:txBody>
      </p:sp>
      <p:sp>
        <p:nvSpPr>
          <p:cNvPr id="9" name="TextBox 8"/>
          <p:cNvSpPr txBox="1"/>
          <p:nvPr/>
        </p:nvSpPr>
        <p:spPr>
          <a:xfrm>
            <a:off x="6423642" y="4146793"/>
            <a:ext cx="125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ZAGRLI GA!</a:t>
            </a:r>
            <a:endParaRPr lang="hr-HR" dirty="0"/>
          </a:p>
        </p:txBody>
      </p:sp>
      <p:sp>
        <p:nvSpPr>
          <p:cNvPr id="10" name="TextBox 9"/>
          <p:cNvSpPr txBox="1"/>
          <p:nvPr/>
        </p:nvSpPr>
        <p:spPr>
          <a:xfrm>
            <a:off x="8605418" y="2363044"/>
            <a:ext cx="289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PRUŽI MU RUKU POMIRENJA</a:t>
            </a:r>
            <a:endParaRPr lang="hr-HR" dirty="0"/>
          </a:p>
        </p:txBody>
      </p:sp>
      <p:sp>
        <p:nvSpPr>
          <p:cNvPr id="11" name="TextBox 10"/>
          <p:cNvSpPr txBox="1"/>
          <p:nvPr/>
        </p:nvSpPr>
        <p:spPr>
          <a:xfrm>
            <a:off x="9432886" y="5936409"/>
            <a:ext cx="1993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POMOZI U NEVOLJI</a:t>
            </a:r>
            <a:endParaRPr lang="hr-HR" dirty="0"/>
          </a:p>
        </p:txBody>
      </p:sp>
      <p:sp>
        <p:nvSpPr>
          <p:cNvPr id="12" name="TextBox 11"/>
          <p:cNvSpPr txBox="1"/>
          <p:nvPr/>
        </p:nvSpPr>
        <p:spPr>
          <a:xfrm>
            <a:off x="3463101" y="6024823"/>
            <a:ext cx="1836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POMOZI U POSLU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3871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35827" y="2966367"/>
            <a:ext cx="5138126" cy="737014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>
                <a:solidFill>
                  <a:srgbClr val="FF0000"/>
                </a:solidFill>
              </a:rPr>
              <a:t>KAKO MOGU </a:t>
            </a:r>
            <a:br>
              <a:rPr lang="hr-HR" dirty="0" smtClean="0">
                <a:solidFill>
                  <a:srgbClr val="FF0000"/>
                </a:solidFill>
              </a:rPr>
            </a:br>
            <a:r>
              <a:rPr lang="hr-HR" dirty="0" smtClean="0">
                <a:solidFill>
                  <a:srgbClr val="FF0000"/>
                </a:solidFill>
              </a:rPr>
              <a:t>USREĆITI </a:t>
            </a:r>
            <a:br>
              <a:rPr lang="hr-HR" dirty="0" smtClean="0">
                <a:solidFill>
                  <a:srgbClr val="FF0000"/>
                </a:solidFill>
              </a:rPr>
            </a:br>
            <a:r>
              <a:rPr lang="hr-HR" dirty="0" smtClean="0">
                <a:solidFill>
                  <a:srgbClr val="FF0000"/>
                </a:solidFill>
              </a:rPr>
              <a:t>RODITELJE?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877" y="3814260"/>
            <a:ext cx="2232488" cy="178776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453" y="823242"/>
            <a:ext cx="2143125" cy="2143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013" y="439236"/>
            <a:ext cx="1710088" cy="23424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62162" y="2781701"/>
            <a:ext cx="2312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BUDI AKTIVAN U ŠKOLI</a:t>
            </a:r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3909428" y="5602029"/>
            <a:ext cx="3561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POMOZI U KUĆANSKIM POSLOVIMA</a:t>
            </a:r>
            <a:endParaRPr lang="hr-HR" dirty="0"/>
          </a:p>
        </p:txBody>
      </p:sp>
      <p:sp>
        <p:nvSpPr>
          <p:cNvPr id="9" name="TextBox 8"/>
          <p:cNvSpPr txBox="1"/>
          <p:nvPr/>
        </p:nvSpPr>
        <p:spPr>
          <a:xfrm>
            <a:off x="9620453" y="2458535"/>
            <a:ext cx="19575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REDOVITO VODI </a:t>
            </a:r>
          </a:p>
          <a:p>
            <a:r>
              <a:rPr lang="hr-HR" dirty="0" smtClean="0"/>
              <a:t>OSOBNU HIGIJENU</a:t>
            </a:r>
            <a:endParaRPr lang="hr-HR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5959" y="3814259"/>
            <a:ext cx="1787769" cy="178776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790269" y="5592528"/>
            <a:ext cx="1099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SLUŠAJ IH</a:t>
            </a:r>
            <a:endParaRPr lang="hr-HR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717" y="990228"/>
            <a:ext cx="2126295" cy="119470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911757" y="2264128"/>
            <a:ext cx="1382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ZAGRLJAJEM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492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KAKO SE OSIJEĆAŠ KADA NEKOGA USREĆIŠ?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602" y="2672706"/>
            <a:ext cx="3134286" cy="2159175"/>
          </a:xfrm>
        </p:spPr>
      </p:pic>
      <p:sp>
        <p:nvSpPr>
          <p:cNvPr id="5" name="TextBox 4"/>
          <p:cNvSpPr txBox="1"/>
          <p:nvPr/>
        </p:nvSpPr>
        <p:spPr>
          <a:xfrm>
            <a:off x="7963875" y="2352158"/>
            <a:ext cx="996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VESELO?</a:t>
            </a:r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9260405" y="4647215"/>
            <a:ext cx="127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PONOSNO?</a:t>
            </a:r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1634218" y="228118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LIJEPO?</a:t>
            </a:r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1263417" y="4831881"/>
            <a:ext cx="1358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ISPUNJENO?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7313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KAKO SE OSIJEĆAŠ KADA NEKOGA RASTUŽIŠ?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504" y="3088881"/>
            <a:ext cx="1771650" cy="258127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185" y="1855520"/>
            <a:ext cx="1599861" cy="19978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38228" y="2349911"/>
            <a:ext cx="1761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ZABRINUTO</a:t>
            </a:r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9043617" y="3360179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TUŽNO</a:t>
            </a:r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7700692" y="4547391"/>
            <a:ext cx="64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LOŠE</a:t>
            </a:r>
            <a:endParaRPr lang="hr-HR" dirty="0"/>
          </a:p>
        </p:txBody>
      </p:sp>
      <p:sp>
        <p:nvSpPr>
          <p:cNvPr id="9" name="TextBox 8"/>
          <p:cNvSpPr txBox="1"/>
          <p:nvPr/>
        </p:nvSpPr>
        <p:spPr>
          <a:xfrm>
            <a:off x="3410547" y="4732057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POSTIĐENO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1722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265" y="1123837"/>
            <a:ext cx="2642136" cy="4601183"/>
          </a:xfrm>
        </p:spPr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ZATO!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325" y="576261"/>
            <a:ext cx="5771557" cy="52803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91033" y="2961152"/>
            <a:ext cx="305045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BUDI BRIŽAN I DOBAR </a:t>
            </a:r>
            <a:endParaRPr lang="hr-HR" dirty="0" smtClean="0"/>
          </a:p>
          <a:p>
            <a:r>
              <a:rPr lang="hr-HR" dirty="0" smtClean="0"/>
              <a:t>PRIJATELJ I </a:t>
            </a:r>
            <a:r>
              <a:rPr lang="hr-HR" dirty="0"/>
              <a:t>UČENIK JER </a:t>
            </a:r>
            <a:endParaRPr lang="hr-HR" dirty="0" smtClean="0"/>
          </a:p>
          <a:p>
            <a:r>
              <a:rPr lang="hr-HR" dirty="0" smtClean="0"/>
              <a:t>ĆEŠ </a:t>
            </a:r>
            <a:r>
              <a:rPr lang="hr-HR" dirty="0"/>
              <a:t>SE </a:t>
            </a:r>
            <a:r>
              <a:rPr lang="hr-HR" dirty="0" smtClean="0"/>
              <a:t>TAKO I </a:t>
            </a:r>
            <a:r>
              <a:rPr lang="hr-HR" dirty="0"/>
              <a:t>TI KAO I </a:t>
            </a:r>
            <a:r>
              <a:rPr lang="hr-HR" dirty="0" smtClean="0"/>
              <a:t>SVI </a:t>
            </a:r>
          </a:p>
          <a:p>
            <a:r>
              <a:rPr lang="hr-HR" dirty="0" smtClean="0"/>
              <a:t>OKO </a:t>
            </a:r>
            <a:r>
              <a:rPr lang="hr-HR" dirty="0"/>
              <a:t>TEBE </a:t>
            </a:r>
            <a:r>
              <a:rPr lang="hr-HR" dirty="0" smtClean="0"/>
              <a:t>OSIJEĆATI LIJEPO!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61963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2264</TotalTime>
  <Words>97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sustava Office</vt:lpstr>
      <vt:lpstr>JA SAM BRIŽNO BIĆE</vt:lpstr>
      <vt:lpstr>ŠTO PRIKAZUJU OVE KUGLICE?</vt:lpstr>
      <vt:lpstr>KAKO MOGU  USREĆITI  PRIJATELJA?</vt:lpstr>
      <vt:lpstr>KAKO MOGU  USREĆITI  RODITELJE?</vt:lpstr>
      <vt:lpstr>KAKO SE OSIJEĆAŠ KADA NEKOGA USREĆIŠ?</vt:lpstr>
      <vt:lpstr>KAKO SE OSIJEĆAŠ KADA NEKOGA RASTUŽIŠ?</vt:lpstr>
      <vt:lpstr>ZATO!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70</cp:revision>
  <dcterms:created xsi:type="dcterms:W3CDTF">2019-07-31T11:35:24Z</dcterms:created>
  <dcterms:modified xsi:type="dcterms:W3CDTF">2020-09-06T11:28:06Z</dcterms:modified>
</cp:coreProperties>
</file>