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4a" ContentType="audio/mp4"/>
  <Default Extension="mp3" ContentType="audio/mpeg"/>
  <Default Extension="png" ContentType="image/png"/>
  <Default Extension="rels" ContentType="application/vnd.openxmlformats-package.relationships+xml"/>
  <Default Extension="svg" ContentType="image/svg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tags/tag10.xml" ContentType="application/vnd.openxmlformats-officedocument.presentationml.tags+xml"/>
  <Override PartName="/ppt/notesSlides/notesSlide9.xml" ContentType="application/vnd.openxmlformats-officedocument.presentationml.notesSlide+xml"/>
  <Override PartName="/ppt/tags/tag11.xml" ContentType="application/vnd.openxmlformats-officedocument.presentationml.tags+xml"/>
  <Override PartName="/ppt/notesSlides/notesSlide10.xml" ContentType="application/vnd.openxmlformats-officedocument.presentationml.notesSlide+xml"/>
  <Override PartName="/ppt/tags/tag12.xml" ContentType="application/vnd.openxmlformats-officedocument.presentationml.tags+xml"/>
  <Override PartName="/ppt/notesSlides/notesSlide11.xml" ContentType="application/vnd.openxmlformats-officedocument.presentationml.notesSlide+xml"/>
  <Override PartName="/ppt/tags/tag13.xml" ContentType="application/vnd.openxmlformats-officedocument.presentationml.tags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notesSlides/notesSlide13.xml" ContentType="application/vnd.openxmlformats-officedocument.presentationml.notesSlide+xml"/>
  <Override PartName="/ppt/tags/tag15.xml" ContentType="application/vnd.openxmlformats-officedocument.presentationml.tags+xml"/>
  <Override PartName="/ppt/notesSlides/notesSlide14.xml" ContentType="application/vnd.openxmlformats-officedocument.presentationml.notesSlide+xml"/>
  <Override PartName="/ppt/tags/tag16.xml" ContentType="application/vnd.openxmlformats-officedocument.presentationml.tags+xml"/>
  <Override PartName="/ppt/notesSlides/notesSlide15.xml" ContentType="application/vnd.openxmlformats-officedocument.presentationml.notesSlide+xml"/>
  <Override PartName="/ppt/tags/tag17.xml" ContentType="application/vnd.openxmlformats-officedocument.presentationml.tags+xml"/>
  <Override PartName="/ppt/notesSlides/notesSlide16.xml" ContentType="application/vnd.openxmlformats-officedocument.presentationml.notesSlide+xml"/>
  <Override PartName="/ppt/tags/tag18.xml" ContentType="application/vnd.openxmlformats-officedocument.presentationml.tags+xml"/>
  <Override PartName="/ppt/notesSlides/notesSlide17.xml" ContentType="application/vnd.openxmlformats-officedocument.presentationml.notesSlide+xml"/>
  <Override PartName="/ppt/tags/tag19.xml" ContentType="application/vnd.openxmlformats-officedocument.presentationml.tags+xml"/>
  <Override PartName="/ppt/notesSlides/notesSlide18.xml" ContentType="application/vnd.openxmlformats-officedocument.presentationml.notesSlide+xml"/>
  <Override PartName="/ppt/tags/tag20.xml" ContentType="application/vnd.openxmlformats-officedocument.presentationml.tags+xml"/>
  <Override PartName="/ppt/notesSlides/notesSlide19.xml" ContentType="application/vnd.openxmlformats-officedocument.presentationml.notesSlide+xml"/>
  <Override PartName="/ppt/tags/tag21.xml" ContentType="application/vnd.openxmlformats-officedocument.presentationml.tags+xml"/>
  <Override PartName="/ppt/notesSlides/notesSlide20.xml" ContentType="application/vnd.openxmlformats-officedocument.presentationml.notesSlide+xml"/>
  <Override PartName="/ppt/tags/tag22.xml" ContentType="application/vnd.openxmlformats-officedocument.presentationml.tags+xml"/>
  <Override PartName="/ppt/notesSlides/notesSlide21.xml" ContentType="application/vnd.openxmlformats-officedocument.presentationml.notesSlide+xml"/>
  <Override PartName="/ppt/tags/tag23.xml" ContentType="application/vnd.openxmlformats-officedocument.presentationml.tags+xml"/>
  <Override PartName="/ppt/notesSlides/notesSlide22.xml" ContentType="application/vnd.openxmlformats-officedocument.presentationml.notesSlide+xml"/>
  <Override PartName="/ppt/tags/tag24.xml" ContentType="application/vnd.openxmlformats-officedocument.presentationml.tags+xml"/>
  <Override PartName="/ppt/notesSlides/notesSlide23.xml" ContentType="application/vnd.openxmlformats-officedocument.presentationml.notesSlide+xml"/>
  <Override PartName="/ppt/tags/tag25.xml" ContentType="application/vnd.openxmlformats-officedocument.presentationml.tags+xml"/>
  <Override PartName="/ppt/notesSlides/notesSlide24.xml" ContentType="application/vnd.openxmlformats-officedocument.presentationml.notesSlide+xml"/>
  <Override PartName="/ppt/tags/tag26.xml" ContentType="application/vnd.openxmlformats-officedocument.presentationml.tags+xml"/>
  <Override PartName="/ppt/notesSlides/notesSlide25.xml" ContentType="application/vnd.openxmlformats-officedocument.presentationml.notesSlide+xml"/>
  <Override PartName="/ppt/tags/tag27.xml" ContentType="application/vnd.openxmlformats-officedocument.presentationml.tags+xml"/>
  <Override PartName="/ppt/notesSlides/notesSlide26.xml" ContentType="application/vnd.openxmlformats-officedocument.presentationml.notesSlide+xml"/>
  <Override PartName="/ppt/tags/tag28.xml" ContentType="application/vnd.openxmlformats-officedocument.presentationml.tags+xml"/>
  <Override PartName="/ppt/notesSlides/notesSlide27.xml" ContentType="application/vnd.openxmlformats-officedocument.presentationml.notesSlide+xml"/>
  <Override PartName="/ppt/tags/tag29.xml" ContentType="application/vnd.openxmlformats-officedocument.presentationml.tags+xml"/>
  <Override PartName="/ppt/notesSlides/notesSlide28.xml" ContentType="application/vnd.openxmlformats-officedocument.presentationml.notesSlide+xml"/>
  <Override PartName="/ppt/tags/tag30.xml" ContentType="application/vnd.openxmlformats-officedocument.presentationml.tags+xml"/>
  <Override PartName="/ppt/notesSlides/notesSlide29.xml" ContentType="application/vnd.openxmlformats-officedocument.presentationml.notesSlide+xml"/>
  <Override PartName="/ppt/tags/tag31.xml" ContentType="application/vnd.openxmlformats-officedocument.presentationml.tags+xml"/>
  <Override PartName="/ppt/notesSlides/notesSlide30.xml" ContentType="application/vnd.openxmlformats-officedocument.presentationml.notesSlide+xml"/>
  <Override PartName="/ppt/tags/tag32.xml" ContentType="application/vnd.openxmlformats-officedocument.presentationml.tags+xml"/>
  <Override PartName="/ppt/notesSlides/notesSlide31.xml" ContentType="application/vnd.openxmlformats-officedocument.presentationml.notesSlide+xml"/>
  <Override PartName="/ppt/tags/tag33.xml" ContentType="application/vnd.openxmlformats-officedocument.presentationml.tags+xml"/>
  <Override PartName="/ppt/notesSlides/notesSlide32.xml" ContentType="application/vnd.openxmlformats-officedocument.presentationml.notesSlide+xml"/>
  <Override PartName="/ppt/tags/tag34.xml" ContentType="application/vnd.openxmlformats-officedocument.presentationml.tags+xml"/>
  <Override PartName="/ppt/notesSlides/notesSlide33.xml" ContentType="application/vnd.openxmlformats-officedocument.presentationml.notesSlide+xml"/>
  <Override PartName="/ppt/tags/tag35.xml" ContentType="application/vnd.openxmlformats-officedocument.presentationml.tags+xml"/>
  <Override PartName="/ppt/notesSlides/notesSlide34.xml" ContentType="application/vnd.openxmlformats-officedocument.presentationml.notesSlide+xml"/>
  <Override PartName="/ppt/tags/tag36.xml" ContentType="application/vnd.openxmlformats-officedocument.presentationml.tags+xml"/>
  <Override PartName="/ppt/notesSlides/notesSlide35.xml" ContentType="application/vnd.openxmlformats-officedocument.presentationml.notesSlide+xml"/>
  <Override PartName="/ppt/tags/tag37.xml" ContentType="application/vnd.openxmlformats-officedocument.presentationml.tags+xml"/>
  <Override PartName="/ppt/notesSlides/notesSlide36.xml" ContentType="application/vnd.openxmlformats-officedocument.presentationml.notesSlide+xml"/>
  <Override PartName="/ppt/tags/tag38.xml" ContentType="application/vnd.openxmlformats-officedocument.presentationml.tags+xml"/>
  <Override PartName="/ppt/notesSlides/notesSlide37.xml" ContentType="application/vnd.openxmlformats-officedocument.presentationml.notesSlide+xml"/>
  <Override PartName="/ppt/tags/tag39.xml" ContentType="application/vnd.openxmlformats-officedocument.presentationml.tags+xml"/>
  <Override PartName="/ppt/notesSlides/notesSlide38.xml" ContentType="application/vnd.openxmlformats-officedocument.presentationml.notesSlide+xml"/>
  <Override PartName="/ppt/tags/tag40.xml" ContentType="application/vnd.openxmlformats-officedocument.presentationml.tags+xml"/>
  <Override PartName="/ppt/notesSlides/notesSlide39.xml" ContentType="application/vnd.openxmlformats-officedocument.presentationml.notesSlide+xml"/>
  <Override PartName="/ppt/tags/tag41.xml" ContentType="application/vnd.openxmlformats-officedocument.presentationml.tags+xml"/>
  <Override PartName="/ppt/notesSlides/notesSlide40.xml" ContentType="application/vnd.openxmlformats-officedocument.presentationml.notesSlide+xml"/>
  <Override PartName="/ppt/tags/tag42.xml" ContentType="application/vnd.openxmlformats-officedocument.presentationml.tags+xml"/>
  <Override PartName="/ppt/notesSlides/notesSlide41.xml" ContentType="application/vnd.openxmlformats-officedocument.presentationml.notesSlide+xml"/>
  <Override PartName="/ppt/tags/tag43.xml" ContentType="application/vnd.openxmlformats-officedocument.presentationml.tags+xml"/>
  <Override PartName="/ppt/notesSlides/notesSlide42.xml" ContentType="application/vnd.openxmlformats-officedocument.presentationml.notesSlide+xml"/>
  <Override PartName="/ppt/tags/tag44.xml" ContentType="application/vnd.openxmlformats-officedocument.presentationml.tags+xml"/>
  <Override PartName="/ppt/notesSlides/notesSlide43.xml" ContentType="application/vnd.openxmlformats-officedocument.presentationml.notesSlide+xml"/>
  <Override PartName="/ppt/tags/tag45.xml" ContentType="application/vnd.openxmlformats-officedocument.presentationml.tags+xml"/>
  <Override PartName="/ppt/notesSlides/notesSlide44.xml" ContentType="application/vnd.openxmlformats-officedocument.presentationml.notesSlide+xml"/>
  <Override PartName="/ppt/tags/tag46.xml" ContentType="application/vnd.openxmlformats-officedocument.presentationml.tags+xml"/>
  <Override PartName="/ppt/notesSlides/notesSlide45.xml" ContentType="application/vnd.openxmlformats-officedocument.presentationml.notesSlide+xml"/>
  <Override PartName="/ppt/tags/tag47.xml" ContentType="application/vnd.openxmlformats-officedocument.presentationml.tags+xml"/>
  <Override PartName="/ppt/notesSlides/notesSlide4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51"/>
  </p:notesMasterIdLst>
  <p:sldIdLst>
    <p:sldId id="256" r:id="rId2"/>
    <p:sldId id="318" r:id="rId3"/>
    <p:sldId id="266" r:id="rId4"/>
    <p:sldId id="320" r:id="rId5"/>
    <p:sldId id="268" r:id="rId6"/>
    <p:sldId id="270" r:id="rId7"/>
    <p:sldId id="274" r:id="rId8"/>
    <p:sldId id="275" r:id="rId9"/>
    <p:sldId id="276" r:id="rId10"/>
    <p:sldId id="277" r:id="rId11"/>
    <p:sldId id="278" r:id="rId12"/>
    <p:sldId id="280" r:id="rId13"/>
    <p:sldId id="273" r:id="rId14"/>
    <p:sldId id="272" r:id="rId15"/>
    <p:sldId id="269" r:id="rId16"/>
    <p:sldId id="271" r:id="rId17"/>
    <p:sldId id="264" r:id="rId18"/>
    <p:sldId id="283" r:id="rId19"/>
    <p:sldId id="281" r:id="rId20"/>
    <p:sldId id="282" r:id="rId21"/>
    <p:sldId id="321" r:id="rId22"/>
    <p:sldId id="259" r:id="rId23"/>
    <p:sldId id="323" r:id="rId24"/>
    <p:sldId id="285" r:id="rId25"/>
    <p:sldId id="324" r:id="rId26"/>
    <p:sldId id="325" r:id="rId27"/>
    <p:sldId id="295" r:id="rId28"/>
    <p:sldId id="326" r:id="rId29"/>
    <p:sldId id="327" r:id="rId30"/>
    <p:sldId id="328" r:id="rId31"/>
    <p:sldId id="329" r:id="rId32"/>
    <p:sldId id="330" r:id="rId33"/>
    <p:sldId id="300" r:id="rId34"/>
    <p:sldId id="301" r:id="rId35"/>
    <p:sldId id="302" r:id="rId36"/>
    <p:sldId id="304" r:id="rId37"/>
    <p:sldId id="305" r:id="rId38"/>
    <p:sldId id="331" r:id="rId39"/>
    <p:sldId id="332" r:id="rId40"/>
    <p:sldId id="333" r:id="rId41"/>
    <p:sldId id="334" r:id="rId42"/>
    <p:sldId id="335" r:id="rId43"/>
    <p:sldId id="312" r:id="rId44"/>
    <p:sldId id="311" r:id="rId45"/>
    <p:sldId id="336" r:id="rId46"/>
    <p:sldId id="337" r:id="rId47"/>
    <p:sldId id="338" r:id="rId48"/>
    <p:sldId id="339" r:id="rId49"/>
    <p:sldId id="340" r:id="rId50"/>
  </p:sldIdLst>
  <p:sldSz cx="12192000" cy="6858000"/>
  <p:notesSz cx="6858000" cy="9144000"/>
  <p:custDataLst>
    <p:tags r:id="rId52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07FB7"/>
    <a:srgbClr val="E7C7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3" d="100"/>
          <a:sy n="113" d="100"/>
        </p:scale>
        <p:origin x="31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4E8C27-0FD1-4328-9C90-3B87E61769AA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D0F507-7860-4658-B07F-12B8B1599C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9796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9886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46918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5756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04356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64708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439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481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1140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09430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08833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5860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44208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5293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573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95945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6602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835143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531355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688918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744756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47521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36921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71660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4582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21412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479657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279453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961382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952930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428930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26925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925039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01085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490402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82218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31808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84773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452685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9355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1120399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45935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17002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4291743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47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2335987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48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14283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D0F507-7860-4658-B07F-12B8B1599CDB}" type="slidenum">
              <a:rPr lang="en-GB" smtClean="0"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432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31C6F-A1D0-4F2E-81B5-0D43F86D03DB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D5F39-3677-4AA0-A411-276B89EB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91382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31C6F-A1D0-4F2E-81B5-0D43F86D03DB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D5F39-3677-4AA0-A411-276B89EB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56761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31C6F-A1D0-4F2E-81B5-0D43F86D03DB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D5F39-3677-4AA0-A411-276B89EB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1320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31C6F-A1D0-4F2E-81B5-0D43F86D03DB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D5F39-3677-4AA0-A411-276B89EB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89158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31C6F-A1D0-4F2E-81B5-0D43F86D03DB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D5F39-3677-4AA0-A411-276B89EB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65015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31C6F-A1D0-4F2E-81B5-0D43F86D03DB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D5F39-3677-4AA0-A411-276B89EB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275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31C6F-A1D0-4F2E-81B5-0D43F86D03DB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D5F39-3677-4AA0-A411-276B89EB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5371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31C6F-A1D0-4F2E-81B5-0D43F86D03DB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D5F39-3677-4AA0-A411-276B89EB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88800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31C6F-A1D0-4F2E-81B5-0D43F86D03DB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D5F39-3677-4AA0-A411-276B89EB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1217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31C6F-A1D0-4F2E-81B5-0D43F86D03DB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D5F39-3677-4AA0-A411-276B89EB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3155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31C6F-A1D0-4F2E-81B5-0D43F86D03DB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D5F39-3677-4AA0-A411-276B89EB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180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B31C6F-A1D0-4F2E-81B5-0D43F86D03DB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FD5F39-3677-4AA0-A411-276B89EB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151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audio" Target="../media/media1.wav"/><Relationship Id="rId7" Type="http://schemas.openxmlformats.org/officeDocument/2006/relationships/image" Target="../media/image2.png"/><Relationship Id="rId2" Type="http://schemas.microsoft.com/office/2007/relationships/media" Target="../media/media1.wav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11" Type="http://schemas.openxmlformats.org/officeDocument/2006/relationships/hyperlink" Target="http://www.sedammora.com/" TargetMode="External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5.jpeg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1.png"/><Relationship Id="rId3" Type="http://schemas.openxmlformats.org/officeDocument/2006/relationships/audio" Target="../media/media3.mp3"/><Relationship Id="rId7" Type="http://schemas.openxmlformats.org/officeDocument/2006/relationships/notesSlide" Target="../notesSlides/notesSlide2.xml"/><Relationship Id="rId12" Type="http://schemas.openxmlformats.org/officeDocument/2006/relationships/image" Target="../media/image3.png"/><Relationship Id="rId2" Type="http://schemas.microsoft.com/office/2007/relationships/media" Target="../media/media3.mp3"/><Relationship Id="rId16" Type="http://schemas.openxmlformats.org/officeDocument/2006/relationships/image" Target="../media/image4.png"/><Relationship Id="rId1" Type="http://schemas.openxmlformats.org/officeDocument/2006/relationships/tags" Target="../tags/tag3.xml"/><Relationship Id="rId6" Type="http://schemas.openxmlformats.org/officeDocument/2006/relationships/slideLayout" Target="../slideLayouts/slideLayout2.xml"/><Relationship Id="rId11" Type="http://schemas.openxmlformats.org/officeDocument/2006/relationships/slide" Target="slide4.xml"/><Relationship Id="rId5" Type="http://schemas.openxmlformats.org/officeDocument/2006/relationships/audio" Target="../media/media1.wav"/><Relationship Id="rId15" Type="http://schemas.openxmlformats.org/officeDocument/2006/relationships/image" Target="../media/image13.png"/><Relationship Id="rId10" Type="http://schemas.openxmlformats.org/officeDocument/2006/relationships/image" Target="../media/image10.png"/><Relationship Id="rId4" Type="http://schemas.microsoft.com/office/2007/relationships/media" Target="../media/media1.wav"/><Relationship Id="rId9" Type="http://schemas.openxmlformats.org/officeDocument/2006/relationships/image" Target="../media/image9.png"/><Relationship Id="rId1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1.wav"/><Relationship Id="rId7" Type="http://schemas.openxmlformats.org/officeDocument/2006/relationships/slide" Target="slide5.xml"/><Relationship Id="rId12" Type="http://schemas.openxmlformats.org/officeDocument/2006/relationships/image" Target="../media/image17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14.jpeg"/><Relationship Id="rId11" Type="http://schemas.openxmlformats.org/officeDocument/2006/relationships/image" Target="../media/image16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5.png"/><Relationship Id="rId4" Type="http://schemas.openxmlformats.org/officeDocument/2006/relationships/audio" Target="../media/media1.wav"/><Relationship Id="rId9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13" Type="http://schemas.openxmlformats.org/officeDocument/2006/relationships/image" Target="../media/image4.png"/><Relationship Id="rId3" Type="http://schemas.openxmlformats.org/officeDocument/2006/relationships/audio" Target="../media/media5.mp3"/><Relationship Id="rId7" Type="http://schemas.openxmlformats.org/officeDocument/2006/relationships/notesSlide" Target="../notesSlides/notesSlide3.xml"/><Relationship Id="rId12" Type="http://schemas.openxmlformats.org/officeDocument/2006/relationships/image" Target="../media/image3.png"/><Relationship Id="rId2" Type="http://schemas.microsoft.com/office/2007/relationships/media" Target="../media/media5.mp3"/><Relationship Id="rId1" Type="http://schemas.openxmlformats.org/officeDocument/2006/relationships/tags" Target="../tags/tag4.xml"/><Relationship Id="rId6" Type="http://schemas.openxmlformats.org/officeDocument/2006/relationships/slideLayout" Target="../slideLayouts/slideLayout2.xml"/><Relationship Id="rId11" Type="http://schemas.openxmlformats.org/officeDocument/2006/relationships/slide" Target="slide6.xml"/><Relationship Id="rId5" Type="http://schemas.openxmlformats.org/officeDocument/2006/relationships/audio" Target="../media/media6.mp3"/><Relationship Id="rId15" Type="http://schemas.openxmlformats.org/officeDocument/2006/relationships/image" Target="../media/image10.png"/><Relationship Id="rId10" Type="http://schemas.openxmlformats.org/officeDocument/2006/relationships/image" Target="../media/image20.png"/><Relationship Id="rId4" Type="http://schemas.microsoft.com/office/2007/relationships/media" Target="../media/media6.mp3"/><Relationship Id="rId9" Type="http://schemas.openxmlformats.org/officeDocument/2006/relationships/image" Target="../media/image19.png"/><Relationship Id="rId1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13" Type="http://schemas.openxmlformats.org/officeDocument/2006/relationships/image" Target="../media/image10.png"/><Relationship Id="rId3" Type="http://schemas.openxmlformats.org/officeDocument/2006/relationships/audio" Target="../media/media7.mp3"/><Relationship Id="rId7" Type="http://schemas.openxmlformats.org/officeDocument/2006/relationships/notesSlide" Target="../notesSlides/notesSlide4.xml"/><Relationship Id="rId12" Type="http://schemas.openxmlformats.org/officeDocument/2006/relationships/image" Target="../media/image3.png"/><Relationship Id="rId2" Type="http://schemas.microsoft.com/office/2007/relationships/media" Target="../media/media7.mp3"/><Relationship Id="rId1" Type="http://schemas.openxmlformats.org/officeDocument/2006/relationships/tags" Target="../tags/tag5.xml"/><Relationship Id="rId6" Type="http://schemas.openxmlformats.org/officeDocument/2006/relationships/slideLayout" Target="../slideLayouts/slideLayout2.xml"/><Relationship Id="rId11" Type="http://schemas.openxmlformats.org/officeDocument/2006/relationships/slide" Target="slide7.xml"/><Relationship Id="rId5" Type="http://schemas.openxmlformats.org/officeDocument/2006/relationships/audio" Target="../media/media8.mp3"/><Relationship Id="rId10" Type="http://schemas.openxmlformats.org/officeDocument/2006/relationships/image" Target="../media/image24.png"/><Relationship Id="rId4" Type="http://schemas.microsoft.com/office/2007/relationships/media" Target="../media/media8.mp3"/><Relationship Id="rId9" Type="http://schemas.openxmlformats.org/officeDocument/2006/relationships/image" Target="../media/image23.png"/><Relationship Id="rId1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3" Type="http://schemas.openxmlformats.org/officeDocument/2006/relationships/audio" Target="../media/media9.mp3"/><Relationship Id="rId7" Type="http://schemas.openxmlformats.org/officeDocument/2006/relationships/image" Target="../media/image10.png"/><Relationship Id="rId12" Type="http://schemas.openxmlformats.org/officeDocument/2006/relationships/image" Target="../media/image4.png"/><Relationship Id="rId2" Type="http://schemas.microsoft.com/office/2007/relationships/media" Target="../media/media9.mp3"/><Relationship Id="rId1" Type="http://schemas.openxmlformats.org/officeDocument/2006/relationships/tags" Target="../tags/tag6.xml"/><Relationship Id="rId6" Type="http://schemas.openxmlformats.org/officeDocument/2006/relationships/image" Target="../media/image22.jpeg"/><Relationship Id="rId11" Type="http://schemas.openxmlformats.org/officeDocument/2006/relationships/image" Target="../media/image25.png"/><Relationship Id="rId5" Type="http://schemas.openxmlformats.org/officeDocument/2006/relationships/notesSlide" Target="../notesSlides/notesSlide5.xml"/><Relationship Id="rId10" Type="http://schemas.openxmlformats.org/officeDocument/2006/relationships/slide" Target="slide8.xml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audio" Target="../media/media10.mp3"/><Relationship Id="rId7" Type="http://schemas.openxmlformats.org/officeDocument/2006/relationships/notesSlide" Target="../notesSlides/notesSlide6.xml"/><Relationship Id="rId12" Type="http://schemas.openxmlformats.org/officeDocument/2006/relationships/image" Target="../media/image3.png"/><Relationship Id="rId2" Type="http://schemas.microsoft.com/office/2007/relationships/media" Target="../media/media10.mp3"/><Relationship Id="rId1" Type="http://schemas.openxmlformats.org/officeDocument/2006/relationships/tags" Target="../tags/tag7.xml"/><Relationship Id="rId6" Type="http://schemas.openxmlformats.org/officeDocument/2006/relationships/slideLayout" Target="../slideLayouts/slideLayout2.xml"/><Relationship Id="rId11" Type="http://schemas.openxmlformats.org/officeDocument/2006/relationships/slide" Target="slide9.xml"/><Relationship Id="rId5" Type="http://schemas.openxmlformats.org/officeDocument/2006/relationships/audio" Target="../media/media11.mp3"/><Relationship Id="rId10" Type="http://schemas.openxmlformats.org/officeDocument/2006/relationships/image" Target="../media/image4.png"/><Relationship Id="rId4" Type="http://schemas.microsoft.com/office/2007/relationships/media" Target="../media/media11.mp3"/><Relationship Id="rId9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media" Target="../media/media12.mp3"/><Relationship Id="rId7" Type="http://schemas.openxmlformats.org/officeDocument/2006/relationships/image" Target="../media/image4.png"/><Relationship Id="rId2" Type="http://schemas.openxmlformats.org/officeDocument/2006/relationships/audio" Target="NULL" TargetMode="External"/><Relationship Id="rId1" Type="http://schemas.openxmlformats.org/officeDocument/2006/relationships/tags" Target="../tags/tag8.xml"/><Relationship Id="rId6" Type="http://schemas.openxmlformats.org/officeDocument/2006/relationships/image" Target="../media/image28.jpeg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media" Target="../media/media12.mp3"/><Relationship Id="rId7" Type="http://schemas.openxmlformats.org/officeDocument/2006/relationships/image" Target="../media/image4.png"/><Relationship Id="rId2" Type="http://schemas.openxmlformats.org/officeDocument/2006/relationships/audio" Target="NULL" TargetMode="External"/><Relationship Id="rId1" Type="http://schemas.openxmlformats.org/officeDocument/2006/relationships/tags" Target="../tags/tag9.xml"/><Relationship Id="rId6" Type="http://schemas.openxmlformats.org/officeDocument/2006/relationships/image" Target="../media/image29.jpeg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media" Target="../media/media12.mp3"/><Relationship Id="rId7" Type="http://schemas.openxmlformats.org/officeDocument/2006/relationships/image" Target="../media/image4.png"/><Relationship Id="rId2" Type="http://schemas.openxmlformats.org/officeDocument/2006/relationships/audio" Target="NULL" TargetMode="External"/><Relationship Id="rId1" Type="http://schemas.openxmlformats.org/officeDocument/2006/relationships/tags" Target="../tags/tag10.xml"/><Relationship Id="rId6" Type="http://schemas.openxmlformats.org/officeDocument/2006/relationships/image" Target="../media/image30.jpeg"/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notesSlide" Target="../notesSlides/notesSlide10.xml"/><Relationship Id="rId7" Type="http://schemas.microsoft.com/office/2007/relationships/hdphoto" Target="../media/hdphoto1.wdp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6" Type="http://schemas.openxmlformats.org/officeDocument/2006/relationships/image" Target="../media/image32.png"/><Relationship Id="rId5" Type="http://schemas.openxmlformats.org/officeDocument/2006/relationships/slide" Target="slide7.xml"/><Relationship Id="rId10" Type="http://schemas.openxmlformats.org/officeDocument/2006/relationships/image" Target="../media/image34.svg"/><Relationship Id="rId4" Type="http://schemas.openxmlformats.org/officeDocument/2006/relationships/image" Target="../media/image31.emf"/><Relationship Id="rId9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audio" Target="../media/media13.mp3"/><Relationship Id="rId7" Type="http://schemas.openxmlformats.org/officeDocument/2006/relationships/slide" Target="slide14.xml"/><Relationship Id="rId2" Type="http://schemas.microsoft.com/office/2007/relationships/media" Target="../media/media13.mp3"/><Relationship Id="rId1" Type="http://schemas.openxmlformats.org/officeDocument/2006/relationships/tags" Target="../tags/tag12.xml"/><Relationship Id="rId6" Type="http://schemas.openxmlformats.org/officeDocument/2006/relationships/image" Target="../media/image22.jpeg"/><Relationship Id="rId11" Type="http://schemas.openxmlformats.org/officeDocument/2006/relationships/image" Target="../media/image4.png"/><Relationship Id="rId5" Type="http://schemas.openxmlformats.org/officeDocument/2006/relationships/notesSlide" Target="../notesSlides/notesSlide11.xml"/><Relationship Id="rId10" Type="http://schemas.openxmlformats.org/officeDocument/2006/relationships/image" Target="../media/image23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35.pn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media" Target="../media/media17.m4a"/><Relationship Id="rId13" Type="http://schemas.openxmlformats.org/officeDocument/2006/relationships/audio" Target="../media/media19.m4a"/><Relationship Id="rId18" Type="http://schemas.openxmlformats.org/officeDocument/2006/relationships/image" Target="../media/image38.png"/><Relationship Id="rId3" Type="http://schemas.openxmlformats.org/officeDocument/2006/relationships/audio" Target="../media/media14.m4a"/><Relationship Id="rId21" Type="http://schemas.openxmlformats.org/officeDocument/2006/relationships/image" Target="../media/image41.png"/><Relationship Id="rId7" Type="http://schemas.openxmlformats.org/officeDocument/2006/relationships/audio" Target="../media/media16.m4a"/><Relationship Id="rId12" Type="http://schemas.microsoft.com/office/2007/relationships/media" Target="../media/media19.m4a"/><Relationship Id="rId17" Type="http://schemas.openxmlformats.org/officeDocument/2006/relationships/image" Target="../media/image37.png"/><Relationship Id="rId25" Type="http://schemas.openxmlformats.org/officeDocument/2006/relationships/image" Target="../media/image4.png"/><Relationship Id="rId2" Type="http://schemas.microsoft.com/office/2007/relationships/media" Target="../media/media14.m4a"/><Relationship Id="rId16" Type="http://schemas.openxmlformats.org/officeDocument/2006/relationships/image" Target="../media/image36.jpeg"/><Relationship Id="rId20" Type="http://schemas.openxmlformats.org/officeDocument/2006/relationships/image" Target="../media/image40.png"/><Relationship Id="rId1" Type="http://schemas.openxmlformats.org/officeDocument/2006/relationships/tags" Target="../tags/tag13.xml"/><Relationship Id="rId6" Type="http://schemas.microsoft.com/office/2007/relationships/media" Target="../media/media16.m4a"/><Relationship Id="rId11" Type="http://schemas.openxmlformats.org/officeDocument/2006/relationships/audio" Target="../media/media18.m4a"/><Relationship Id="rId24" Type="http://schemas.openxmlformats.org/officeDocument/2006/relationships/image" Target="../media/image3.png"/><Relationship Id="rId5" Type="http://schemas.openxmlformats.org/officeDocument/2006/relationships/audio" Target="../media/media15.m4a"/><Relationship Id="rId15" Type="http://schemas.openxmlformats.org/officeDocument/2006/relationships/notesSlide" Target="../notesSlides/notesSlide12.xml"/><Relationship Id="rId23" Type="http://schemas.openxmlformats.org/officeDocument/2006/relationships/slide" Target="slide15.xml"/><Relationship Id="rId10" Type="http://schemas.microsoft.com/office/2007/relationships/media" Target="../media/media18.m4a"/><Relationship Id="rId19" Type="http://schemas.openxmlformats.org/officeDocument/2006/relationships/image" Target="../media/image39.png"/><Relationship Id="rId4" Type="http://schemas.microsoft.com/office/2007/relationships/media" Target="../media/media15.m4a"/><Relationship Id="rId9" Type="http://schemas.openxmlformats.org/officeDocument/2006/relationships/audio" Target="../media/media17.m4a"/><Relationship Id="rId14" Type="http://schemas.openxmlformats.org/officeDocument/2006/relationships/slideLayout" Target="../slideLayouts/slideLayout2.xml"/><Relationship Id="rId22" Type="http://schemas.openxmlformats.org/officeDocument/2006/relationships/image" Target="../media/image4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13" Type="http://schemas.openxmlformats.org/officeDocument/2006/relationships/image" Target="../media/image46.png"/><Relationship Id="rId3" Type="http://schemas.openxmlformats.org/officeDocument/2006/relationships/audio" Target="../media/media20.mp3"/><Relationship Id="rId7" Type="http://schemas.openxmlformats.org/officeDocument/2006/relationships/audio" Target="../media/media22.mp3"/><Relationship Id="rId12" Type="http://schemas.openxmlformats.org/officeDocument/2006/relationships/image" Target="../media/image45.png"/><Relationship Id="rId2" Type="http://schemas.microsoft.com/office/2007/relationships/media" Target="../media/media20.mp3"/><Relationship Id="rId16" Type="http://schemas.openxmlformats.org/officeDocument/2006/relationships/image" Target="../media/image4.png"/><Relationship Id="rId1" Type="http://schemas.openxmlformats.org/officeDocument/2006/relationships/tags" Target="../tags/tag14.xml"/><Relationship Id="rId6" Type="http://schemas.microsoft.com/office/2007/relationships/media" Target="../media/media22.mp3"/><Relationship Id="rId11" Type="http://schemas.openxmlformats.org/officeDocument/2006/relationships/image" Target="../media/image44.png"/><Relationship Id="rId5" Type="http://schemas.openxmlformats.org/officeDocument/2006/relationships/audio" Target="../media/media21.mp3"/><Relationship Id="rId15" Type="http://schemas.openxmlformats.org/officeDocument/2006/relationships/image" Target="../media/image3.png"/><Relationship Id="rId10" Type="http://schemas.openxmlformats.org/officeDocument/2006/relationships/image" Target="../media/image43.jpeg"/><Relationship Id="rId4" Type="http://schemas.microsoft.com/office/2007/relationships/media" Target="../media/media21.mp3"/><Relationship Id="rId9" Type="http://schemas.openxmlformats.org/officeDocument/2006/relationships/notesSlide" Target="../notesSlides/notesSlide13.xml"/><Relationship Id="rId1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" Target="slide22.xml"/><Relationship Id="rId3" Type="http://schemas.openxmlformats.org/officeDocument/2006/relationships/audio" Target="../media/media23.mp3"/><Relationship Id="rId7" Type="http://schemas.openxmlformats.org/officeDocument/2006/relationships/slide" Target="slide17.xml"/><Relationship Id="rId2" Type="http://schemas.microsoft.com/office/2007/relationships/media" Target="../media/media23.mp3"/><Relationship Id="rId1" Type="http://schemas.openxmlformats.org/officeDocument/2006/relationships/tags" Target="../tags/tag15.xml"/><Relationship Id="rId6" Type="http://schemas.openxmlformats.org/officeDocument/2006/relationships/image" Target="../media/image47.jpeg"/><Relationship Id="rId11" Type="http://schemas.openxmlformats.org/officeDocument/2006/relationships/image" Target="../media/image4.png"/><Relationship Id="rId5" Type="http://schemas.openxmlformats.org/officeDocument/2006/relationships/notesSlide" Target="../notesSlides/notesSlide14.xml"/><Relationship Id="rId10" Type="http://schemas.openxmlformats.org/officeDocument/2006/relationships/image" Target="../media/image25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media24.mp3"/><Relationship Id="rId7" Type="http://schemas.openxmlformats.org/officeDocument/2006/relationships/image" Target="../media/image45.png"/><Relationship Id="rId2" Type="http://schemas.microsoft.com/office/2007/relationships/media" Target="../media/media24.mp3"/><Relationship Id="rId1" Type="http://schemas.openxmlformats.org/officeDocument/2006/relationships/tags" Target="../tags/tag16.xml"/><Relationship Id="rId6" Type="http://schemas.openxmlformats.org/officeDocument/2006/relationships/image" Target="../media/image14.jpeg"/><Relationship Id="rId5" Type="http://schemas.openxmlformats.org/officeDocument/2006/relationships/notesSlide" Target="../notesSlides/notesSlide15.xml"/><Relationship Id="rId4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13" Type="http://schemas.openxmlformats.org/officeDocument/2006/relationships/image" Target="../media/image53.png"/><Relationship Id="rId3" Type="http://schemas.openxmlformats.org/officeDocument/2006/relationships/audio" Target="../media/media25.mp3"/><Relationship Id="rId7" Type="http://schemas.openxmlformats.org/officeDocument/2006/relationships/notesSlide" Target="../notesSlides/notesSlide16.xml"/><Relationship Id="rId12" Type="http://schemas.openxmlformats.org/officeDocument/2006/relationships/image" Target="../media/image52.png"/><Relationship Id="rId2" Type="http://schemas.microsoft.com/office/2007/relationships/media" Target="../media/media25.mp3"/><Relationship Id="rId16" Type="http://schemas.openxmlformats.org/officeDocument/2006/relationships/image" Target="../media/image3.png"/><Relationship Id="rId1" Type="http://schemas.openxmlformats.org/officeDocument/2006/relationships/tags" Target="../tags/tag17.xml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51.png"/><Relationship Id="rId5" Type="http://schemas.openxmlformats.org/officeDocument/2006/relationships/audio" Target="../media/media1.wav"/><Relationship Id="rId15" Type="http://schemas.openxmlformats.org/officeDocument/2006/relationships/slide" Target="slide19.xml"/><Relationship Id="rId10" Type="http://schemas.openxmlformats.org/officeDocument/2006/relationships/image" Target="../media/image50.png"/><Relationship Id="rId4" Type="http://schemas.microsoft.com/office/2007/relationships/media" Target="../media/media1.wav"/><Relationship Id="rId9" Type="http://schemas.openxmlformats.org/officeDocument/2006/relationships/image" Target="../media/image49.png"/><Relationship Id="rId1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media26.mp3"/><Relationship Id="rId7" Type="http://schemas.openxmlformats.org/officeDocument/2006/relationships/image" Target="../media/image2.png"/><Relationship Id="rId2" Type="http://schemas.microsoft.com/office/2007/relationships/media" Target="../media/media26.mp3"/><Relationship Id="rId1" Type="http://schemas.openxmlformats.org/officeDocument/2006/relationships/tags" Target="../tags/tag18.xml"/><Relationship Id="rId6" Type="http://schemas.openxmlformats.org/officeDocument/2006/relationships/image" Target="../media/image14.jpeg"/><Relationship Id="rId5" Type="http://schemas.openxmlformats.org/officeDocument/2006/relationships/notesSlide" Target="../notesSlides/notesSlide17.xml"/><Relationship Id="rId4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audio" Target="../media/media27.mp3"/><Relationship Id="rId7" Type="http://schemas.openxmlformats.org/officeDocument/2006/relationships/notesSlide" Target="../notesSlides/notesSlide18.xml"/><Relationship Id="rId2" Type="http://schemas.microsoft.com/office/2007/relationships/media" Target="../media/media27.mp3"/><Relationship Id="rId1" Type="http://schemas.openxmlformats.org/officeDocument/2006/relationships/tags" Target="../tags/tag19.xml"/><Relationship Id="rId6" Type="http://schemas.openxmlformats.org/officeDocument/2006/relationships/slideLayout" Target="../slideLayouts/slideLayout2.xml"/><Relationship Id="rId5" Type="http://schemas.openxmlformats.org/officeDocument/2006/relationships/audio" Target="../media/media10.mp3"/><Relationship Id="rId10" Type="http://schemas.openxmlformats.org/officeDocument/2006/relationships/image" Target="../media/image4.png"/><Relationship Id="rId4" Type="http://schemas.microsoft.com/office/2007/relationships/media" Target="../media/media10.mp3"/><Relationship Id="rId9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notesSlide" Target="../notesSlides/notesSlide19.xml"/><Relationship Id="rId7" Type="http://schemas.microsoft.com/office/2007/relationships/hdphoto" Target="../media/hdphoto1.wdp"/><Relationship Id="rId12" Type="http://schemas.openxmlformats.org/officeDocument/2006/relationships/image" Target="../media/image55.sv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Relationship Id="rId6" Type="http://schemas.openxmlformats.org/officeDocument/2006/relationships/image" Target="../media/image32.png"/><Relationship Id="rId11" Type="http://schemas.openxmlformats.org/officeDocument/2006/relationships/image" Target="../media/image54.png"/><Relationship Id="rId5" Type="http://schemas.openxmlformats.org/officeDocument/2006/relationships/slide" Target="slide16.xml"/><Relationship Id="rId10" Type="http://schemas.openxmlformats.org/officeDocument/2006/relationships/image" Target="../media/image34.svg"/><Relationship Id="rId4" Type="http://schemas.openxmlformats.org/officeDocument/2006/relationships/image" Target="../media/image31.emf"/><Relationship Id="rId9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media" Target="../media/media30.mp3"/><Relationship Id="rId13" Type="http://schemas.openxmlformats.org/officeDocument/2006/relationships/image" Target="../media/image57.emf"/><Relationship Id="rId18" Type="http://schemas.openxmlformats.org/officeDocument/2006/relationships/image" Target="../media/image3.png"/><Relationship Id="rId3" Type="http://schemas.openxmlformats.org/officeDocument/2006/relationships/audio" Target="../media/media28.wav"/><Relationship Id="rId7" Type="http://schemas.openxmlformats.org/officeDocument/2006/relationships/audio" Target="../media/media29.wav"/><Relationship Id="rId12" Type="http://schemas.openxmlformats.org/officeDocument/2006/relationships/image" Target="../media/image56.jpeg"/><Relationship Id="rId17" Type="http://schemas.openxmlformats.org/officeDocument/2006/relationships/slide" Target="slide33.xml"/><Relationship Id="rId2" Type="http://schemas.microsoft.com/office/2007/relationships/media" Target="../media/media28.wav"/><Relationship Id="rId16" Type="http://schemas.openxmlformats.org/officeDocument/2006/relationships/image" Target="../media/image2.png"/><Relationship Id="rId20" Type="http://schemas.openxmlformats.org/officeDocument/2006/relationships/image" Target="../media/image59.png"/><Relationship Id="rId1" Type="http://schemas.openxmlformats.org/officeDocument/2006/relationships/tags" Target="../tags/tag21.xml"/><Relationship Id="rId6" Type="http://schemas.microsoft.com/office/2007/relationships/media" Target="../media/media29.wav"/><Relationship Id="rId11" Type="http://schemas.openxmlformats.org/officeDocument/2006/relationships/notesSlide" Target="../notesSlides/notesSlide20.xml"/><Relationship Id="rId5" Type="http://schemas.openxmlformats.org/officeDocument/2006/relationships/audio" Target="../media/media1.wav"/><Relationship Id="rId15" Type="http://schemas.openxmlformats.org/officeDocument/2006/relationships/image" Target="../media/image58.emf"/><Relationship Id="rId10" Type="http://schemas.openxmlformats.org/officeDocument/2006/relationships/slideLayout" Target="../slideLayouts/slideLayout2.xml"/><Relationship Id="rId19" Type="http://schemas.openxmlformats.org/officeDocument/2006/relationships/slide" Target="slide23.xml"/><Relationship Id="rId4" Type="http://schemas.microsoft.com/office/2007/relationships/media" Target="../media/media1.wav"/><Relationship Id="rId9" Type="http://schemas.openxmlformats.org/officeDocument/2006/relationships/audio" Target="../media/media30.mp3"/><Relationship Id="rId1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31.mp3"/><Relationship Id="rId1" Type="http://schemas.openxmlformats.org/officeDocument/2006/relationships/audio" Target="NULL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60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microsoft.com/office/2007/relationships/hdphoto" Target="../media/hdphoto4.wdp"/><Relationship Id="rId3" Type="http://schemas.microsoft.com/office/2007/relationships/media" Target="../media/media31.mp3"/><Relationship Id="rId7" Type="http://schemas.openxmlformats.org/officeDocument/2006/relationships/notesSlide" Target="../notesSlides/notesSlide21.xml"/><Relationship Id="rId12" Type="http://schemas.openxmlformats.org/officeDocument/2006/relationships/image" Target="../media/image63.png"/><Relationship Id="rId17" Type="http://schemas.openxmlformats.org/officeDocument/2006/relationships/image" Target="../media/image4.png"/><Relationship Id="rId2" Type="http://schemas.openxmlformats.org/officeDocument/2006/relationships/audio" Target="NULL" TargetMode="External"/><Relationship Id="rId16" Type="http://schemas.openxmlformats.org/officeDocument/2006/relationships/image" Target="../media/image3.png"/><Relationship Id="rId1" Type="http://schemas.openxmlformats.org/officeDocument/2006/relationships/tags" Target="../tags/tag22.xml"/><Relationship Id="rId6" Type="http://schemas.openxmlformats.org/officeDocument/2006/relationships/slideLayout" Target="../slideLayouts/slideLayout2.xml"/><Relationship Id="rId11" Type="http://schemas.microsoft.com/office/2007/relationships/hdphoto" Target="../media/hdphoto3.wdp"/><Relationship Id="rId5" Type="http://schemas.openxmlformats.org/officeDocument/2006/relationships/audio" Target="../media/media32.wav"/><Relationship Id="rId15" Type="http://schemas.openxmlformats.org/officeDocument/2006/relationships/slide" Target="slide25.xml"/><Relationship Id="rId10" Type="http://schemas.openxmlformats.org/officeDocument/2006/relationships/image" Target="../media/image62.png"/><Relationship Id="rId4" Type="http://schemas.microsoft.com/office/2007/relationships/media" Target="../media/media32.wav"/><Relationship Id="rId9" Type="http://schemas.microsoft.com/office/2007/relationships/hdphoto" Target="../media/hdphoto2.wdp"/><Relationship Id="rId14" Type="http://schemas.openxmlformats.org/officeDocument/2006/relationships/image" Target="../media/image45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image" Target="../media/image3.png"/><Relationship Id="rId3" Type="http://schemas.openxmlformats.org/officeDocument/2006/relationships/audio" Target="../media/media33.mp3"/><Relationship Id="rId7" Type="http://schemas.microsoft.com/office/2007/relationships/hdphoto" Target="../media/hdphoto2.wdp"/><Relationship Id="rId12" Type="http://schemas.openxmlformats.org/officeDocument/2006/relationships/slide" Target="slide26.xml"/><Relationship Id="rId17" Type="http://schemas.openxmlformats.org/officeDocument/2006/relationships/image" Target="../media/image65.png"/><Relationship Id="rId2" Type="http://schemas.microsoft.com/office/2007/relationships/media" Target="../media/media33.mp3"/><Relationship Id="rId16" Type="http://schemas.openxmlformats.org/officeDocument/2006/relationships/image" Target="../media/image64.png"/><Relationship Id="rId1" Type="http://schemas.openxmlformats.org/officeDocument/2006/relationships/tags" Target="../tags/tag23.xml"/><Relationship Id="rId6" Type="http://schemas.openxmlformats.org/officeDocument/2006/relationships/image" Target="../media/image61.png"/><Relationship Id="rId11" Type="http://schemas.microsoft.com/office/2007/relationships/hdphoto" Target="../media/hdphoto4.wdp"/><Relationship Id="rId5" Type="http://schemas.openxmlformats.org/officeDocument/2006/relationships/notesSlide" Target="../notesSlides/notesSlide22.xml"/><Relationship Id="rId15" Type="http://schemas.openxmlformats.org/officeDocument/2006/relationships/image" Target="../media/image4.png"/><Relationship Id="rId10" Type="http://schemas.openxmlformats.org/officeDocument/2006/relationships/image" Target="../media/image63.png"/><Relationship Id="rId4" Type="http://schemas.openxmlformats.org/officeDocument/2006/relationships/slideLayout" Target="../slideLayouts/slideLayout2.xml"/><Relationship Id="rId9" Type="http://schemas.microsoft.com/office/2007/relationships/hdphoto" Target="../media/hdphoto3.wdp"/><Relationship Id="rId1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image" Target="../media/image66.jpeg"/><Relationship Id="rId18" Type="http://schemas.openxmlformats.org/officeDocument/2006/relationships/image" Target="../media/image3.png"/><Relationship Id="rId3" Type="http://schemas.openxmlformats.org/officeDocument/2006/relationships/audio" Target="../media/media34.mp3"/><Relationship Id="rId7" Type="http://schemas.microsoft.com/office/2007/relationships/hdphoto" Target="../media/hdphoto2.wdp"/><Relationship Id="rId12" Type="http://schemas.openxmlformats.org/officeDocument/2006/relationships/image" Target="../media/image4.png"/><Relationship Id="rId17" Type="http://schemas.openxmlformats.org/officeDocument/2006/relationships/slide" Target="slide27.xml"/><Relationship Id="rId2" Type="http://schemas.microsoft.com/office/2007/relationships/media" Target="../media/media34.mp3"/><Relationship Id="rId16" Type="http://schemas.openxmlformats.org/officeDocument/2006/relationships/image" Target="../media/image69.png"/><Relationship Id="rId1" Type="http://schemas.openxmlformats.org/officeDocument/2006/relationships/tags" Target="../tags/tag24.xml"/><Relationship Id="rId6" Type="http://schemas.openxmlformats.org/officeDocument/2006/relationships/image" Target="../media/image61.png"/><Relationship Id="rId11" Type="http://schemas.microsoft.com/office/2007/relationships/hdphoto" Target="../media/hdphoto4.wdp"/><Relationship Id="rId5" Type="http://schemas.openxmlformats.org/officeDocument/2006/relationships/notesSlide" Target="../notesSlides/notesSlide23.xml"/><Relationship Id="rId15" Type="http://schemas.openxmlformats.org/officeDocument/2006/relationships/image" Target="../media/image68.png"/><Relationship Id="rId10" Type="http://schemas.openxmlformats.org/officeDocument/2006/relationships/image" Target="../media/image63.png"/><Relationship Id="rId4" Type="http://schemas.openxmlformats.org/officeDocument/2006/relationships/slideLayout" Target="../slideLayouts/slideLayout2.xml"/><Relationship Id="rId9" Type="http://schemas.microsoft.com/office/2007/relationships/hdphoto" Target="../media/hdphoto3.wdp"/><Relationship Id="rId14" Type="http://schemas.openxmlformats.org/officeDocument/2006/relationships/image" Target="../media/image67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image" Target="../media/image3.png"/><Relationship Id="rId3" Type="http://schemas.openxmlformats.org/officeDocument/2006/relationships/audio" Target="../media/media35.mp3"/><Relationship Id="rId7" Type="http://schemas.openxmlformats.org/officeDocument/2006/relationships/image" Target="../media/image68.png"/><Relationship Id="rId12" Type="http://schemas.openxmlformats.org/officeDocument/2006/relationships/slide" Target="slide28.xml"/><Relationship Id="rId2" Type="http://schemas.microsoft.com/office/2007/relationships/media" Target="../media/media35.mp3"/><Relationship Id="rId1" Type="http://schemas.openxmlformats.org/officeDocument/2006/relationships/tags" Target="../tags/tag25.xml"/><Relationship Id="rId6" Type="http://schemas.openxmlformats.org/officeDocument/2006/relationships/image" Target="../media/image70.jpeg"/><Relationship Id="rId11" Type="http://schemas.openxmlformats.org/officeDocument/2006/relationships/image" Target="../media/image4.png"/><Relationship Id="rId5" Type="http://schemas.openxmlformats.org/officeDocument/2006/relationships/notesSlide" Target="../notesSlides/notesSlide24.xml"/><Relationship Id="rId10" Type="http://schemas.openxmlformats.org/officeDocument/2006/relationships/image" Target="../media/image71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media24.mp3"/><Relationship Id="rId7" Type="http://schemas.openxmlformats.org/officeDocument/2006/relationships/image" Target="../media/image45.png"/><Relationship Id="rId2" Type="http://schemas.microsoft.com/office/2007/relationships/media" Target="../media/media24.mp3"/><Relationship Id="rId1" Type="http://schemas.openxmlformats.org/officeDocument/2006/relationships/tags" Target="../tags/tag26.xml"/><Relationship Id="rId6" Type="http://schemas.openxmlformats.org/officeDocument/2006/relationships/image" Target="../media/image14.jpeg"/><Relationship Id="rId5" Type="http://schemas.openxmlformats.org/officeDocument/2006/relationships/notesSlide" Target="../notesSlides/notesSlide25.xml"/><Relationship Id="rId4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jpeg"/><Relationship Id="rId13" Type="http://schemas.openxmlformats.org/officeDocument/2006/relationships/image" Target="../media/image53.png"/><Relationship Id="rId3" Type="http://schemas.openxmlformats.org/officeDocument/2006/relationships/audio" Target="../media/media25.mp3"/><Relationship Id="rId7" Type="http://schemas.openxmlformats.org/officeDocument/2006/relationships/notesSlide" Target="../notesSlides/notesSlide26.xml"/><Relationship Id="rId12" Type="http://schemas.openxmlformats.org/officeDocument/2006/relationships/image" Target="../media/image52.png"/><Relationship Id="rId2" Type="http://schemas.microsoft.com/office/2007/relationships/media" Target="../media/media25.mp3"/><Relationship Id="rId16" Type="http://schemas.openxmlformats.org/officeDocument/2006/relationships/image" Target="../media/image3.png"/><Relationship Id="rId1" Type="http://schemas.openxmlformats.org/officeDocument/2006/relationships/tags" Target="../tags/tag27.xml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51.png"/><Relationship Id="rId5" Type="http://schemas.openxmlformats.org/officeDocument/2006/relationships/audio" Target="../media/media1.wav"/><Relationship Id="rId15" Type="http://schemas.openxmlformats.org/officeDocument/2006/relationships/slide" Target="slide30.xml"/><Relationship Id="rId10" Type="http://schemas.openxmlformats.org/officeDocument/2006/relationships/image" Target="../media/image50.png"/><Relationship Id="rId4" Type="http://schemas.microsoft.com/office/2007/relationships/media" Target="../media/media1.wav"/><Relationship Id="rId9" Type="http://schemas.openxmlformats.org/officeDocument/2006/relationships/image" Target="../media/image49.png"/><Relationship Id="rId1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media26.mp3"/><Relationship Id="rId7" Type="http://schemas.openxmlformats.org/officeDocument/2006/relationships/image" Target="../media/image2.png"/><Relationship Id="rId2" Type="http://schemas.microsoft.com/office/2007/relationships/media" Target="../media/media26.mp3"/><Relationship Id="rId1" Type="http://schemas.openxmlformats.org/officeDocument/2006/relationships/tags" Target="../tags/tag28.xml"/><Relationship Id="rId6" Type="http://schemas.openxmlformats.org/officeDocument/2006/relationships/image" Target="../media/image14.jpeg"/><Relationship Id="rId5" Type="http://schemas.openxmlformats.org/officeDocument/2006/relationships/notesSlide" Target="../notesSlides/notesSlide27.xml"/><Relationship Id="rId4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audio" Target="../media/media27.mp3"/><Relationship Id="rId7" Type="http://schemas.openxmlformats.org/officeDocument/2006/relationships/notesSlide" Target="../notesSlides/notesSlide28.xml"/><Relationship Id="rId2" Type="http://schemas.microsoft.com/office/2007/relationships/media" Target="../media/media27.mp3"/><Relationship Id="rId1" Type="http://schemas.openxmlformats.org/officeDocument/2006/relationships/tags" Target="../tags/tag29.xml"/><Relationship Id="rId6" Type="http://schemas.openxmlformats.org/officeDocument/2006/relationships/slideLayout" Target="../slideLayouts/slideLayout2.xml"/><Relationship Id="rId5" Type="http://schemas.openxmlformats.org/officeDocument/2006/relationships/audio" Target="../media/media10.mp3"/><Relationship Id="rId10" Type="http://schemas.openxmlformats.org/officeDocument/2006/relationships/image" Target="../media/image4.png"/><Relationship Id="rId4" Type="http://schemas.microsoft.com/office/2007/relationships/media" Target="../media/media10.mp3"/><Relationship Id="rId9" Type="http://schemas.openxmlformats.org/officeDocument/2006/relationships/image" Target="../media/image27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13" Type="http://schemas.openxmlformats.org/officeDocument/2006/relationships/image" Target="../media/image74.svg"/><Relationship Id="rId3" Type="http://schemas.openxmlformats.org/officeDocument/2006/relationships/notesSlide" Target="../notesSlides/notesSlide29.xml"/><Relationship Id="rId7" Type="http://schemas.microsoft.com/office/2007/relationships/hdphoto" Target="../media/hdphoto1.wdp"/><Relationship Id="rId12" Type="http://schemas.openxmlformats.org/officeDocument/2006/relationships/image" Target="../media/image7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0.xml"/><Relationship Id="rId6" Type="http://schemas.openxmlformats.org/officeDocument/2006/relationships/image" Target="../media/image32.png"/><Relationship Id="rId11" Type="http://schemas.openxmlformats.org/officeDocument/2006/relationships/slide" Target="slide22.xml"/><Relationship Id="rId5" Type="http://schemas.openxmlformats.org/officeDocument/2006/relationships/slide" Target="slide16.xml"/><Relationship Id="rId10" Type="http://schemas.openxmlformats.org/officeDocument/2006/relationships/image" Target="../media/image34.svg"/><Relationship Id="rId4" Type="http://schemas.openxmlformats.org/officeDocument/2006/relationships/image" Target="../media/image31.emf"/><Relationship Id="rId9" Type="http://schemas.openxmlformats.org/officeDocument/2006/relationships/image" Target="../media/image33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jpeg"/><Relationship Id="rId13" Type="http://schemas.openxmlformats.org/officeDocument/2006/relationships/image" Target="../media/image3.png"/><Relationship Id="rId3" Type="http://schemas.openxmlformats.org/officeDocument/2006/relationships/audio" Target="../media/media36.mp3"/><Relationship Id="rId7" Type="http://schemas.openxmlformats.org/officeDocument/2006/relationships/notesSlide" Target="../notesSlides/notesSlide30.xml"/><Relationship Id="rId12" Type="http://schemas.openxmlformats.org/officeDocument/2006/relationships/slide" Target="slide34.xml"/><Relationship Id="rId2" Type="http://schemas.microsoft.com/office/2007/relationships/media" Target="../media/media36.mp3"/><Relationship Id="rId1" Type="http://schemas.openxmlformats.org/officeDocument/2006/relationships/tags" Target="../tags/tag31.xml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4.png"/><Relationship Id="rId5" Type="http://schemas.openxmlformats.org/officeDocument/2006/relationships/audio" Target="../media/media37.mp3"/><Relationship Id="rId10" Type="http://schemas.openxmlformats.org/officeDocument/2006/relationships/image" Target="../media/image77.png"/><Relationship Id="rId4" Type="http://schemas.microsoft.com/office/2007/relationships/media" Target="../media/media37.mp3"/><Relationship Id="rId9" Type="http://schemas.openxmlformats.org/officeDocument/2006/relationships/image" Target="../media/image76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audio" Target="../media/media38.mp3"/><Relationship Id="rId7" Type="http://schemas.openxmlformats.org/officeDocument/2006/relationships/image" Target="../media/image78.png"/><Relationship Id="rId12" Type="http://schemas.openxmlformats.org/officeDocument/2006/relationships/image" Target="../media/image4.png"/><Relationship Id="rId2" Type="http://schemas.microsoft.com/office/2007/relationships/media" Target="../media/media38.mp3"/><Relationship Id="rId1" Type="http://schemas.openxmlformats.org/officeDocument/2006/relationships/tags" Target="../tags/tag32.xml"/><Relationship Id="rId6" Type="http://schemas.openxmlformats.org/officeDocument/2006/relationships/image" Target="../media/image75.jpeg"/><Relationship Id="rId11" Type="http://schemas.openxmlformats.org/officeDocument/2006/relationships/image" Target="../media/image3.png"/><Relationship Id="rId5" Type="http://schemas.openxmlformats.org/officeDocument/2006/relationships/notesSlide" Target="../notesSlides/notesSlide31.xml"/><Relationship Id="rId10" Type="http://schemas.openxmlformats.org/officeDocument/2006/relationships/slide" Target="slide35.xml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77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image" Target="../media/image77.png"/><Relationship Id="rId3" Type="http://schemas.openxmlformats.org/officeDocument/2006/relationships/audio" Target="../media/media39.mp3"/><Relationship Id="rId7" Type="http://schemas.openxmlformats.org/officeDocument/2006/relationships/image" Target="../media/image79.png"/><Relationship Id="rId12" Type="http://schemas.openxmlformats.org/officeDocument/2006/relationships/image" Target="../media/image82.png"/><Relationship Id="rId2" Type="http://schemas.microsoft.com/office/2007/relationships/media" Target="../media/media39.mp3"/><Relationship Id="rId1" Type="http://schemas.openxmlformats.org/officeDocument/2006/relationships/tags" Target="../tags/tag33.xml"/><Relationship Id="rId6" Type="http://schemas.openxmlformats.org/officeDocument/2006/relationships/image" Target="../media/image75.jpeg"/><Relationship Id="rId11" Type="http://schemas.openxmlformats.org/officeDocument/2006/relationships/slide" Target="slide36.xml"/><Relationship Id="rId5" Type="http://schemas.openxmlformats.org/officeDocument/2006/relationships/notesSlide" Target="../notesSlides/notesSlide32.xml"/><Relationship Id="rId10" Type="http://schemas.openxmlformats.org/officeDocument/2006/relationships/image" Target="../media/image81.png"/><Relationship Id="rId4" Type="http://schemas.openxmlformats.org/officeDocument/2006/relationships/slideLayout" Target="../slideLayouts/slideLayout2.xml"/><Relationship Id="rId9" Type="http://schemas.openxmlformats.org/officeDocument/2006/relationships/slide" Target="slide43.xml"/><Relationship Id="rId14" Type="http://schemas.openxmlformats.org/officeDocument/2006/relationships/image" Target="../media/image4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3" Type="http://schemas.openxmlformats.org/officeDocument/2006/relationships/audio" Target="../media/media40.mp3"/><Relationship Id="rId7" Type="http://schemas.openxmlformats.org/officeDocument/2006/relationships/image" Target="../media/image83.png"/><Relationship Id="rId2" Type="http://schemas.microsoft.com/office/2007/relationships/media" Target="../media/media40.mp3"/><Relationship Id="rId1" Type="http://schemas.openxmlformats.org/officeDocument/2006/relationships/tags" Target="../tags/tag34.xml"/><Relationship Id="rId6" Type="http://schemas.openxmlformats.org/officeDocument/2006/relationships/image" Target="../media/image75.jpeg"/><Relationship Id="rId5" Type="http://schemas.openxmlformats.org/officeDocument/2006/relationships/notesSlide" Target="../notesSlides/notesSlide33.xml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77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3" Type="http://schemas.openxmlformats.org/officeDocument/2006/relationships/audio" Target="../media/media41.mp3"/><Relationship Id="rId7" Type="http://schemas.openxmlformats.org/officeDocument/2006/relationships/image" Target="../media/image85.png"/><Relationship Id="rId2" Type="http://schemas.microsoft.com/office/2007/relationships/media" Target="../media/media41.mp3"/><Relationship Id="rId1" Type="http://schemas.openxmlformats.org/officeDocument/2006/relationships/tags" Target="../tags/tag35.xml"/><Relationship Id="rId6" Type="http://schemas.openxmlformats.org/officeDocument/2006/relationships/image" Target="../media/image75.jpeg"/><Relationship Id="rId5" Type="http://schemas.openxmlformats.org/officeDocument/2006/relationships/notesSlide" Target="../notesSlides/notesSlide34.xml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77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media24.mp3"/><Relationship Id="rId7" Type="http://schemas.openxmlformats.org/officeDocument/2006/relationships/image" Target="../media/image45.png"/><Relationship Id="rId2" Type="http://schemas.microsoft.com/office/2007/relationships/media" Target="../media/media24.mp3"/><Relationship Id="rId1" Type="http://schemas.openxmlformats.org/officeDocument/2006/relationships/tags" Target="../tags/tag36.xml"/><Relationship Id="rId6" Type="http://schemas.openxmlformats.org/officeDocument/2006/relationships/image" Target="../media/image14.jpeg"/><Relationship Id="rId5" Type="http://schemas.openxmlformats.org/officeDocument/2006/relationships/notesSlide" Target="../notesSlides/notesSlide35.xml"/><Relationship Id="rId4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jpeg"/><Relationship Id="rId13" Type="http://schemas.openxmlformats.org/officeDocument/2006/relationships/image" Target="../media/image53.png"/><Relationship Id="rId3" Type="http://schemas.openxmlformats.org/officeDocument/2006/relationships/audio" Target="../media/media25.mp3"/><Relationship Id="rId7" Type="http://schemas.openxmlformats.org/officeDocument/2006/relationships/notesSlide" Target="../notesSlides/notesSlide36.xml"/><Relationship Id="rId12" Type="http://schemas.openxmlformats.org/officeDocument/2006/relationships/image" Target="../media/image52.png"/><Relationship Id="rId2" Type="http://schemas.microsoft.com/office/2007/relationships/media" Target="../media/media25.mp3"/><Relationship Id="rId16" Type="http://schemas.openxmlformats.org/officeDocument/2006/relationships/image" Target="../media/image3.png"/><Relationship Id="rId1" Type="http://schemas.openxmlformats.org/officeDocument/2006/relationships/tags" Target="../tags/tag37.xml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51.png"/><Relationship Id="rId5" Type="http://schemas.openxmlformats.org/officeDocument/2006/relationships/audio" Target="../media/media1.wav"/><Relationship Id="rId15" Type="http://schemas.openxmlformats.org/officeDocument/2006/relationships/slide" Target="slide40.xml"/><Relationship Id="rId10" Type="http://schemas.openxmlformats.org/officeDocument/2006/relationships/image" Target="../media/image50.png"/><Relationship Id="rId4" Type="http://schemas.microsoft.com/office/2007/relationships/media" Target="../media/media1.wav"/><Relationship Id="rId9" Type="http://schemas.openxmlformats.org/officeDocument/2006/relationships/image" Target="../media/image49.png"/><Relationship Id="rId14" Type="http://schemas.openxmlformats.org/officeDocument/2006/relationships/image" Target="../media/image4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media26.mp3"/><Relationship Id="rId7" Type="http://schemas.openxmlformats.org/officeDocument/2006/relationships/image" Target="../media/image2.png"/><Relationship Id="rId2" Type="http://schemas.microsoft.com/office/2007/relationships/media" Target="../media/media26.mp3"/><Relationship Id="rId1" Type="http://schemas.openxmlformats.org/officeDocument/2006/relationships/tags" Target="../tags/tag38.xml"/><Relationship Id="rId6" Type="http://schemas.openxmlformats.org/officeDocument/2006/relationships/image" Target="../media/image14.jpeg"/><Relationship Id="rId5" Type="http://schemas.openxmlformats.org/officeDocument/2006/relationships/notesSlide" Target="../notesSlides/notesSlide37.xml"/><Relationship Id="rId4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audio" Target="../media/media27.mp3"/><Relationship Id="rId7" Type="http://schemas.openxmlformats.org/officeDocument/2006/relationships/notesSlide" Target="../notesSlides/notesSlide38.xml"/><Relationship Id="rId2" Type="http://schemas.microsoft.com/office/2007/relationships/media" Target="../media/media27.mp3"/><Relationship Id="rId1" Type="http://schemas.openxmlformats.org/officeDocument/2006/relationships/tags" Target="../tags/tag39.xml"/><Relationship Id="rId6" Type="http://schemas.openxmlformats.org/officeDocument/2006/relationships/slideLayout" Target="../slideLayouts/slideLayout2.xml"/><Relationship Id="rId5" Type="http://schemas.openxmlformats.org/officeDocument/2006/relationships/audio" Target="../media/media10.mp3"/><Relationship Id="rId10" Type="http://schemas.openxmlformats.org/officeDocument/2006/relationships/image" Target="../media/image4.png"/><Relationship Id="rId4" Type="http://schemas.microsoft.com/office/2007/relationships/media" Target="../media/media10.mp3"/><Relationship Id="rId9" Type="http://schemas.openxmlformats.org/officeDocument/2006/relationships/image" Target="../media/image27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13" Type="http://schemas.openxmlformats.org/officeDocument/2006/relationships/image" Target="../media/image74.svg"/><Relationship Id="rId3" Type="http://schemas.openxmlformats.org/officeDocument/2006/relationships/notesSlide" Target="../notesSlides/notesSlide39.xml"/><Relationship Id="rId7" Type="http://schemas.microsoft.com/office/2007/relationships/hdphoto" Target="../media/hdphoto1.wdp"/><Relationship Id="rId12" Type="http://schemas.openxmlformats.org/officeDocument/2006/relationships/image" Target="../media/image7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0.xml"/><Relationship Id="rId6" Type="http://schemas.openxmlformats.org/officeDocument/2006/relationships/image" Target="../media/image32.png"/><Relationship Id="rId11" Type="http://schemas.openxmlformats.org/officeDocument/2006/relationships/slide" Target="slide22.xml"/><Relationship Id="rId5" Type="http://schemas.openxmlformats.org/officeDocument/2006/relationships/slide" Target="slide35.xml"/><Relationship Id="rId10" Type="http://schemas.openxmlformats.org/officeDocument/2006/relationships/image" Target="../media/image34.svg"/><Relationship Id="rId4" Type="http://schemas.openxmlformats.org/officeDocument/2006/relationships/image" Target="../media/image31.emf"/><Relationship Id="rId9" Type="http://schemas.openxmlformats.org/officeDocument/2006/relationships/image" Target="../media/image33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3" Type="http://schemas.openxmlformats.org/officeDocument/2006/relationships/audio" Target="../media/media42.mp3"/><Relationship Id="rId7" Type="http://schemas.openxmlformats.org/officeDocument/2006/relationships/image" Target="../media/image84.png"/><Relationship Id="rId12" Type="http://schemas.openxmlformats.org/officeDocument/2006/relationships/image" Target="../media/image3.png"/><Relationship Id="rId2" Type="http://schemas.microsoft.com/office/2007/relationships/media" Target="../media/media42.mp3"/><Relationship Id="rId1" Type="http://schemas.openxmlformats.org/officeDocument/2006/relationships/tags" Target="../tags/tag41.xml"/><Relationship Id="rId6" Type="http://schemas.openxmlformats.org/officeDocument/2006/relationships/image" Target="../media/image75.jpeg"/><Relationship Id="rId11" Type="http://schemas.openxmlformats.org/officeDocument/2006/relationships/slide" Target="slide44.xml"/><Relationship Id="rId5" Type="http://schemas.openxmlformats.org/officeDocument/2006/relationships/notesSlide" Target="../notesSlides/notesSlide40.xml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88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3" Type="http://schemas.openxmlformats.org/officeDocument/2006/relationships/audio" Target="../media/media43.mp3"/><Relationship Id="rId7" Type="http://schemas.openxmlformats.org/officeDocument/2006/relationships/image" Target="../media/image84.png"/><Relationship Id="rId2" Type="http://schemas.microsoft.com/office/2007/relationships/media" Target="../media/media43.mp3"/><Relationship Id="rId1" Type="http://schemas.openxmlformats.org/officeDocument/2006/relationships/tags" Target="../tags/tag42.xml"/><Relationship Id="rId6" Type="http://schemas.openxmlformats.org/officeDocument/2006/relationships/image" Target="../media/image75.jpeg"/><Relationship Id="rId5" Type="http://schemas.openxmlformats.org/officeDocument/2006/relationships/notesSlide" Target="../notesSlides/notesSlide41.xml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83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media24.mp3"/><Relationship Id="rId7" Type="http://schemas.openxmlformats.org/officeDocument/2006/relationships/image" Target="../media/image45.png"/><Relationship Id="rId2" Type="http://schemas.microsoft.com/office/2007/relationships/media" Target="../media/media24.mp3"/><Relationship Id="rId1" Type="http://schemas.openxmlformats.org/officeDocument/2006/relationships/tags" Target="../tags/tag43.xml"/><Relationship Id="rId6" Type="http://schemas.openxmlformats.org/officeDocument/2006/relationships/image" Target="../media/image14.jpeg"/><Relationship Id="rId5" Type="http://schemas.openxmlformats.org/officeDocument/2006/relationships/notesSlide" Target="../notesSlides/notesSlide42.xml"/><Relationship Id="rId4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jpeg"/><Relationship Id="rId13" Type="http://schemas.openxmlformats.org/officeDocument/2006/relationships/image" Target="../media/image53.png"/><Relationship Id="rId3" Type="http://schemas.openxmlformats.org/officeDocument/2006/relationships/audio" Target="../media/media25.mp3"/><Relationship Id="rId7" Type="http://schemas.openxmlformats.org/officeDocument/2006/relationships/notesSlide" Target="../notesSlides/notesSlide43.xml"/><Relationship Id="rId12" Type="http://schemas.openxmlformats.org/officeDocument/2006/relationships/image" Target="../media/image52.png"/><Relationship Id="rId2" Type="http://schemas.microsoft.com/office/2007/relationships/media" Target="../media/media25.mp3"/><Relationship Id="rId16" Type="http://schemas.openxmlformats.org/officeDocument/2006/relationships/image" Target="../media/image3.png"/><Relationship Id="rId1" Type="http://schemas.openxmlformats.org/officeDocument/2006/relationships/tags" Target="../tags/tag44.xml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51.png"/><Relationship Id="rId5" Type="http://schemas.openxmlformats.org/officeDocument/2006/relationships/audio" Target="../media/media1.wav"/><Relationship Id="rId15" Type="http://schemas.openxmlformats.org/officeDocument/2006/relationships/slide" Target="slide48.xml"/><Relationship Id="rId10" Type="http://schemas.openxmlformats.org/officeDocument/2006/relationships/image" Target="../media/image50.png"/><Relationship Id="rId4" Type="http://schemas.microsoft.com/office/2007/relationships/media" Target="../media/media1.wav"/><Relationship Id="rId9" Type="http://schemas.openxmlformats.org/officeDocument/2006/relationships/image" Target="../media/image49.png"/><Relationship Id="rId14" Type="http://schemas.openxmlformats.org/officeDocument/2006/relationships/image" Target="../media/image4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media26.mp3"/><Relationship Id="rId7" Type="http://schemas.openxmlformats.org/officeDocument/2006/relationships/image" Target="../media/image2.png"/><Relationship Id="rId2" Type="http://schemas.microsoft.com/office/2007/relationships/media" Target="../media/media26.mp3"/><Relationship Id="rId1" Type="http://schemas.openxmlformats.org/officeDocument/2006/relationships/tags" Target="../tags/tag45.xml"/><Relationship Id="rId6" Type="http://schemas.openxmlformats.org/officeDocument/2006/relationships/image" Target="../media/image14.jpeg"/><Relationship Id="rId5" Type="http://schemas.openxmlformats.org/officeDocument/2006/relationships/notesSlide" Target="../notesSlides/notesSlide44.xml"/><Relationship Id="rId4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audio" Target="../media/media27.mp3"/><Relationship Id="rId7" Type="http://schemas.openxmlformats.org/officeDocument/2006/relationships/notesSlide" Target="../notesSlides/notesSlide45.xml"/><Relationship Id="rId2" Type="http://schemas.microsoft.com/office/2007/relationships/media" Target="../media/media27.mp3"/><Relationship Id="rId1" Type="http://schemas.openxmlformats.org/officeDocument/2006/relationships/tags" Target="../tags/tag46.xml"/><Relationship Id="rId6" Type="http://schemas.openxmlformats.org/officeDocument/2006/relationships/slideLayout" Target="../slideLayouts/slideLayout2.xml"/><Relationship Id="rId5" Type="http://schemas.openxmlformats.org/officeDocument/2006/relationships/audio" Target="../media/media10.mp3"/><Relationship Id="rId10" Type="http://schemas.openxmlformats.org/officeDocument/2006/relationships/image" Target="../media/image4.png"/><Relationship Id="rId4" Type="http://schemas.microsoft.com/office/2007/relationships/media" Target="../media/media10.mp3"/><Relationship Id="rId9" Type="http://schemas.openxmlformats.org/officeDocument/2006/relationships/image" Target="../media/image27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13" Type="http://schemas.openxmlformats.org/officeDocument/2006/relationships/image" Target="../media/image74.svg"/><Relationship Id="rId3" Type="http://schemas.openxmlformats.org/officeDocument/2006/relationships/notesSlide" Target="../notesSlides/notesSlide46.xml"/><Relationship Id="rId7" Type="http://schemas.microsoft.com/office/2007/relationships/hdphoto" Target="../media/hdphoto1.wdp"/><Relationship Id="rId12" Type="http://schemas.openxmlformats.org/officeDocument/2006/relationships/image" Target="../media/image7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7.xml"/><Relationship Id="rId6" Type="http://schemas.openxmlformats.org/officeDocument/2006/relationships/image" Target="../media/image32.png"/><Relationship Id="rId11" Type="http://schemas.openxmlformats.org/officeDocument/2006/relationships/slide" Target="slide22.xml"/><Relationship Id="rId5" Type="http://schemas.openxmlformats.org/officeDocument/2006/relationships/slide" Target="slide35.xml"/><Relationship Id="rId10" Type="http://schemas.openxmlformats.org/officeDocument/2006/relationships/image" Target="../media/image34.svg"/><Relationship Id="rId4" Type="http://schemas.openxmlformats.org/officeDocument/2006/relationships/image" Target="../media/image31.emf"/><Relationship Id="rId9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lose up of a box&#10;&#10;Description automatically generated">
            <a:extLst>
              <a:ext uri="{FF2B5EF4-FFF2-40B4-BE49-F238E27FC236}">
                <a16:creationId xmlns:a16="http://schemas.microsoft.com/office/drawing/2014/main" id="{707C80D8-BCCE-40D7-B321-5159EF3BDF9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1AC6172-809B-4D21-B0AA-51A992699C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14648" y="913959"/>
            <a:ext cx="7772400" cy="820029"/>
          </a:xfrm>
        </p:spPr>
        <p:txBody>
          <a:bodyPr>
            <a:normAutofit fontScale="90000"/>
          </a:bodyPr>
          <a:lstStyle/>
          <a:p>
            <a:r>
              <a:rPr lang="hr-HR" dirty="0">
                <a:latin typeface="Book Antiqua" panose="02040602050305030304" pitchFamily="18" charset="0"/>
              </a:rPr>
              <a:t>Crvenkapica</a:t>
            </a:r>
            <a:endParaRPr lang="en-GB" dirty="0">
              <a:latin typeface="Book Antiqua" panose="02040602050305030304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691F033-CD53-433C-AFEB-A028953F8E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70238"/>
            <a:ext cx="9144000" cy="570467"/>
          </a:xfrm>
        </p:spPr>
        <p:txBody>
          <a:bodyPr/>
          <a:lstStyle/>
          <a:p>
            <a:r>
              <a:rPr lang="hr-HR" dirty="0">
                <a:latin typeface="Book Antiqua" panose="02040602050305030304" pitchFamily="18" charset="0"/>
              </a:rPr>
              <a:t>Malo drugačija…</a:t>
            </a:r>
            <a:endParaRPr lang="en-GB" dirty="0">
              <a:latin typeface="Book Antiqua" panose="02040602050305030304" pitchFamily="18" charset="0"/>
            </a:endParaRPr>
          </a:p>
        </p:txBody>
      </p:sp>
      <p:pic>
        <p:nvPicPr>
          <p:cNvPr id="9" name="Picture 8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9A17D5DD-3997-4754-A315-EA5FDEDB679E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1332" y="3082024"/>
            <a:ext cx="1627497" cy="2041991"/>
          </a:xfrm>
          <a:prstGeom prst="rect">
            <a:avLst/>
          </a:prstGeom>
        </p:spPr>
      </p:pic>
      <p:pic>
        <p:nvPicPr>
          <p:cNvPr id="11" name="Picture 10" descr="A picture containing drawing&#10;&#10;Description automatically generated">
            <a:hlinkClick r:id="rId8" action="ppaction://hlinksldjump"/>
            <a:extLst>
              <a:ext uri="{FF2B5EF4-FFF2-40B4-BE49-F238E27FC236}">
                <a16:creationId xmlns:a16="http://schemas.microsoft.com/office/drawing/2014/main" id="{FED61AFE-44E8-4896-BA1A-0CF1AE1A77D7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48403" y="5796101"/>
            <a:ext cx="1447680" cy="926515"/>
          </a:xfrm>
          <a:prstGeom prst="rect">
            <a:avLst/>
          </a:prstGeom>
        </p:spPr>
      </p:pic>
      <p:pic>
        <p:nvPicPr>
          <p:cNvPr id="12" name="smijeh">
            <a:hlinkClick r:id="" action="ppaction://media"/>
            <a:extLst>
              <a:ext uri="{FF2B5EF4-FFF2-40B4-BE49-F238E27FC236}">
                <a16:creationId xmlns:a16="http://schemas.microsoft.com/office/drawing/2014/main" id="{E3E05DBF-3620-4693-A5E6-E138B4DB928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953500" y="1733987"/>
            <a:ext cx="609600" cy="6096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F25052C-2B2F-4DCE-956F-F0F10A3016C9}"/>
              </a:ext>
            </a:extLst>
          </p:cNvPr>
          <p:cNvSpPr txBox="1"/>
          <p:nvPr/>
        </p:nvSpPr>
        <p:spPr>
          <a:xfrm>
            <a:off x="212423" y="6112396"/>
            <a:ext cx="26231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/>
              <a:t>Autorica: Marina Gabelica</a:t>
            </a:r>
          </a:p>
          <a:p>
            <a:r>
              <a:rPr lang="hr-HR" dirty="0">
                <a:hlinkClick r:id="rId11"/>
              </a:rPr>
              <a:t>www.sedammora.com</a:t>
            </a:r>
            <a:r>
              <a:rPr lang="hr-HR" dirty="0"/>
              <a:t> 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95519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626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ontent Placeholder 10" descr="A group of people on a mountain&#10;&#10;Description automatically generated">
            <a:extLst>
              <a:ext uri="{FF2B5EF4-FFF2-40B4-BE49-F238E27FC236}">
                <a16:creationId xmlns:a16="http://schemas.microsoft.com/office/drawing/2014/main" id="{0B57FB70-0C40-4CD2-8B89-65BAC15DDC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7" name="1">
            <a:hlinkClick r:id="" action="ppaction://media"/>
            <a:extLst>
              <a:ext uri="{FF2B5EF4-FFF2-40B4-BE49-F238E27FC236}">
                <a16:creationId xmlns:a16="http://schemas.microsoft.com/office/drawing/2014/main" id="{C18E81CA-5957-4216-9F00-EFAF5C074B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58125" y="365126"/>
            <a:ext cx="609600" cy="609600"/>
          </a:xfrm>
          <a:prstGeom prst="rect">
            <a:avLst/>
          </a:prstGeom>
        </p:spPr>
      </p:pic>
      <p:pic>
        <p:nvPicPr>
          <p:cNvPr id="17" name="Picture 16" descr="A close up of a logo&#10;&#10;Description automatically generated">
            <a:extLst>
              <a:ext uri="{FF2B5EF4-FFF2-40B4-BE49-F238E27FC236}">
                <a16:creationId xmlns:a16="http://schemas.microsoft.com/office/drawing/2014/main" id="{285D6F17-C153-4720-BDE8-54FE8C22A80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1033" y="3848838"/>
            <a:ext cx="1877413" cy="1584829"/>
          </a:xfrm>
          <a:prstGeom prst="rect">
            <a:avLst/>
          </a:prstGeom>
        </p:spPr>
      </p:pic>
      <p:pic>
        <p:nvPicPr>
          <p:cNvPr id="19" name="Picture 18" descr="A picture containing table&#10;&#10;Description automatically generated">
            <a:extLst>
              <a:ext uri="{FF2B5EF4-FFF2-40B4-BE49-F238E27FC236}">
                <a16:creationId xmlns:a16="http://schemas.microsoft.com/office/drawing/2014/main" id="{C7AB9D81-F1E9-4B10-BBB3-168D391AC1AF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8170" y="316135"/>
            <a:ext cx="2258618" cy="3693201"/>
          </a:xfrm>
          <a:prstGeom prst="rect">
            <a:avLst/>
          </a:prstGeom>
        </p:spPr>
      </p:pic>
      <p:pic>
        <p:nvPicPr>
          <p:cNvPr id="20" name="Picture 19" descr="A picture containing drawing&#10;&#10;Description automatically generated">
            <a:hlinkClick r:id="rId8" action="ppaction://hlinksldjump"/>
            <a:extLst>
              <a:ext uri="{FF2B5EF4-FFF2-40B4-BE49-F238E27FC236}">
                <a16:creationId xmlns:a16="http://schemas.microsoft.com/office/drawing/2014/main" id="{F6FA5636-9C19-417B-84D0-1A74EACE09BD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4320" y="5725080"/>
            <a:ext cx="1447680" cy="926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848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58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B9AB40-B957-40E0-AC9D-3640EB88A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3" name="Content Placeholder 12">
            <a:extLst>
              <a:ext uri="{FF2B5EF4-FFF2-40B4-BE49-F238E27FC236}">
                <a16:creationId xmlns:a16="http://schemas.microsoft.com/office/drawing/2014/main" id="{F49B41CE-613D-44CE-BAA2-6BF583FA2E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</p:spPr>
      </p:pic>
      <p:pic>
        <p:nvPicPr>
          <p:cNvPr id="15" name="Picture 14" descr="A picture containing black, laptop, dark, sitting&#10;&#10;Description automatically generated">
            <a:extLst>
              <a:ext uri="{FF2B5EF4-FFF2-40B4-BE49-F238E27FC236}">
                <a16:creationId xmlns:a16="http://schemas.microsoft.com/office/drawing/2014/main" id="{D86FBDDE-561A-493E-9D01-B682CBFB6698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200445"/>
            <a:ext cx="7341834" cy="2076690"/>
          </a:xfrm>
          <a:prstGeom prst="rect">
            <a:avLst/>
          </a:prstGeom>
        </p:spPr>
      </p:pic>
      <p:pic>
        <p:nvPicPr>
          <p:cNvPr id="17" name="Picture 16" descr="A picture containing stool, drawing&#10;&#10;Description automatically generated">
            <a:extLst>
              <a:ext uri="{FF2B5EF4-FFF2-40B4-BE49-F238E27FC236}">
                <a16:creationId xmlns:a16="http://schemas.microsoft.com/office/drawing/2014/main" id="{ADCB5881-DF19-421D-98DB-66A8BD93592F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7034" y="4479958"/>
            <a:ext cx="1642206" cy="2076690"/>
          </a:xfrm>
          <a:prstGeom prst="rect">
            <a:avLst/>
          </a:prstGeom>
        </p:spPr>
      </p:pic>
      <p:pic>
        <p:nvPicPr>
          <p:cNvPr id="18" name="Picture 17" descr="A picture containing drawing&#10;&#10;Description automatically generated">
            <a:hlinkClick r:id="rId11" action="ppaction://hlinksldjump"/>
            <a:extLst>
              <a:ext uri="{FF2B5EF4-FFF2-40B4-BE49-F238E27FC236}">
                <a16:creationId xmlns:a16="http://schemas.microsoft.com/office/drawing/2014/main" id="{6A61CBC5-881D-48C5-8E5E-5C6A2E301E6D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4809" y="5518303"/>
            <a:ext cx="1447680" cy="926515"/>
          </a:xfrm>
          <a:prstGeom prst="rect">
            <a:avLst/>
          </a:prstGeom>
        </p:spPr>
      </p:pic>
      <p:pic>
        <p:nvPicPr>
          <p:cNvPr id="20" name="Picture 19" descr="A close up of a flower&#10;&#10;Description automatically generated">
            <a:extLst>
              <a:ext uri="{FF2B5EF4-FFF2-40B4-BE49-F238E27FC236}">
                <a16:creationId xmlns:a16="http://schemas.microsoft.com/office/drawing/2014/main" id="{1E697D0A-9175-4AF0-9B78-EDF6A918A9D6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20436" y="5441302"/>
            <a:ext cx="491713" cy="1339697"/>
          </a:xfrm>
          <a:prstGeom prst="rect">
            <a:avLst/>
          </a:prstGeom>
        </p:spPr>
      </p:pic>
      <p:pic>
        <p:nvPicPr>
          <p:cNvPr id="22" name="Picture 21" descr="A close up of a flower&#10;&#10;Description automatically generated">
            <a:extLst>
              <a:ext uri="{FF2B5EF4-FFF2-40B4-BE49-F238E27FC236}">
                <a16:creationId xmlns:a16="http://schemas.microsoft.com/office/drawing/2014/main" id="{6BC81A23-5059-4853-A8AB-FA579E4EF060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830715" y="5311711"/>
            <a:ext cx="544152" cy="1339697"/>
          </a:xfrm>
          <a:prstGeom prst="rect">
            <a:avLst/>
          </a:prstGeom>
        </p:spPr>
      </p:pic>
      <p:pic>
        <p:nvPicPr>
          <p:cNvPr id="24" name="Picture 23" descr="A close up of a flower&#10;&#10;Description automatically generated">
            <a:extLst>
              <a:ext uri="{FF2B5EF4-FFF2-40B4-BE49-F238E27FC236}">
                <a16:creationId xmlns:a16="http://schemas.microsoft.com/office/drawing/2014/main" id="{9902813C-9FC5-4BBA-9506-38A6E0B58E3B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8467726" y="4944251"/>
            <a:ext cx="323997" cy="760684"/>
          </a:xfrm>
          <a:prstGeom prst="rect">
            <a:avLst/>
          </a:prstGeom>
        </p:spPr>
      </p:pic>
      <p:pic>
        <p:nvPicPr>
          <p:cNvPr id="5" name="2">
            <a:hlinkClick r:id="" action="ppaction://media"/>
            <a:extLst>
              <a:ext uri="{FF2B5EF4-FFF2-40B4-BE49-F238E27FC236}">
                <a16:creationId xmlns:a16="http://schemas.microsoft.com/office/drawing/2014/main" id="{D53DE34D-D0AD-4251-B572-7254A2C0054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9096652" y="1144343"/>
            <a:ext cx="609600" cy="609600"/>
          </a:xfrm>
          <a:prstGeom prst="rect">
            <a:avLst/>
          </a:prstGeom>
        </p:spPr>
      </p:pic>
      <p:pic>
        <p:nvPicPr>
          <p:cNvPr id="14" name="smijeh">
            <a:hlinkClick r:id="" action="ppaction://media"/>
            <a:extLst>
              <a:ext uri="{FF2B5EF4-FFF2-40B4-BE49-F238E27FC236}">
                <a16:creationId xmlns:a16="http://schemas.microsoft.com/office/drawing/2014/main" id="{8E3BAEBB-C49A-469C-AF58-D1BFFB7BB769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5194917" y="264226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32265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873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75139 -0.01945 L 1.01302 -0.02616 L 1.01302 -0.0257 " pathEditMode="relative" rAng="0" ptsTypes="AAA">
                                      <p:cBhvr>
                                        <p:cTn id="12" dur="1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212" y="-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74 -0.02824 L -0.3707 0.04467 " pathEditMode="relative" ptsTypes="AA">
                                      <p:cBhvr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65 -0.04467 L -0.29831 -0.07129 L -0.29753 -0.06991 L -0.29831 -0.06991 " pathEditMode="relative" ptsTypes="AAAA">
                                      <p:cBhvr>
                                        <p:cTn id="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39 -0.03842 L 0.16002 -0.05116 L 0.16002 -0.05116 L 0.16002 -0.05116 " pathEditMode="relative" ptsTypes="AAAA">
                                      <p:cBhvr>
                                        <p:cTn id="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 vol="80000" showWhenStopped="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626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11" descr="A picture containing room&#10;&#10;Description automatically generated">
            <a:extLst>
              <a:ext uri="{FF2B5EF4-FFF2-40B4-BE49-F238E27FC236}">
                <a16:creationId xmlns:a16="http://schemas.microsoft.com/office/drawing/2014/main" id="{D4253F53-C002-4EF0-8FCD-FC7CD5507CDD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6253"/>
            <a:ext cx="12192000" cy="6954253"/>
          </a:xfrm>
          <a:prstGeom prst="rect">
            <a:avLst/>
          </a:prstGeom>
        </p:spPr>
      </p:pic>
      <p:pic>
        <p:nvPicPr>
          <p:cNvPr id="20" name="Picture 19" descr="A picture containing drawing&#10;&#10;Description automatically generated">
            <a:hlinkClick r:id="rId7" action="ppaction://hlinksldjump"/>
            <a:extLst>
              <a:ext uri="{FF2B5EF4-FFF2-40B4-BE49-F238E27FC236}">
                <a16:creationId xmlns:a16="http://schemas.microsoft.com/office/drawing/2014/main" id="{F6FA5636-9C19-417B-84D0-1A74EACE09BD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4320" y="5725080"/>
            <a:ext cx="1447680" cy="926515"/>
          </a:xfrm>
          <a:prstGeom prst="rect">
            <a:avLst/>
          </a:prstGeom>
        </p:spPr>
      </p:pic>
      <p:pic>
        <p:nvPicPr>
          <p:cNvPr id="2" name="3">
            <a:hlinkClick r:id="" action="ppaction://media"/>
            <a:extLst>
              <a:ext uri="{FF2B5EF4-FFF2-40B4-BE49-F238E27FC236}">
                <a16:creationId xmlns:a16="http://schemas.microsoft.com/office/drawing/2014/main" id="{8ECAEFD6-D720-421A-8020-ED8C815813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026316" y="159619"/>
            <a:ext cx="609600" cy="609600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E04C5F89-AFD0-4921-8450-569A132401C5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089576" flipH="1">
            <a:off x="8389477" y="4303869"/>
            <a:ext cx="1607963" cy="1584829"/>
          </a:xfrm>
          <a:prstGeom prst="rect">
            <a:avLst/>
          </a:prstGeom>
        </p:spPr>
      </p:pic>
      <p:pic>
        <p:nvPicPr>
          <p:cNvPr id="9" name="Picture 8" descr="A close up of an animal&#10;&#10;Description automatically generated">
            <a:extLst>
              <a:ext uri="{FF2B5EF4-FFF2-40B4-BE49-F238E27FC236}">
                <a16:creationId xmlns:a16="http://schemas.microsoft.com/office/drawing/2014/main" id="{3FCCBE51-D11C-486C-AB23-CFAC2C253224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13507">
            <a:off x="5149298" y="909265"/>
            <a:ext cx="2091237" cy="4011413"/>
          </a:xfrm>
          <a:prstGeom prst="rect">
            <a:avLst/>
          </a:prstGeom>
        </p:spPr>
      </p:pic>
      <p:pic>
        <p:nvPicPr>
          <p:cNvPr id="6" name="Content Placeholder 5" descr="A close up of a logo&#10;&#10;Description automatically generated">
            <a:extLst>
              <a:ext uri="{FF2B5EF4-FFF2-40B4-BE49-F238E27FC236}">
                <a16:creationId xmlns:a16="http://schemas.microsoft.com/office/drawing/2014/main" id="{35F7A827-BDA9-4D37-BCD9-95F074930D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4346" y="3774058"/>
            <a:ext cx="1432442" cy="2224856"/>
          </a:xfrm>
        </p:spPr>
      </p:pic>
      <p:pic>
        <p:nvPicPr>
          <p:cNvPr id="16" name="smijeh">
            <a:hlinkClick r:id="" action="ppaction://media"/>
            <a:extLst>
              <a:ext uri="{FF2B5EF4-FFF2-40B4-BE49-F238E27FC236}">
                <a16:creationId xmlns:a16="http://schemas.microsoft.com/office/drawing/2014/main" id="{D854B58C-59F9-4E64-BFC7-162CEE466DA3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941961" y="333456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920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596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26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B1AF1-C28D-43F7-A605-B54C027F46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picture containing table, bed, bedroom, room&#10;&#10;Description automatically generated">
            <a:extLst>
              <a:ext uri="{FF2B5EF4-FFF2-40B4-BE49-F238E27FC236}">
                <a16:creationId xmlns:a16="http://schemas.microsoft.com/office/drawing/2014/main" id="{5934D568-3C98-4C8B-800D-DD733B47B1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</p:spPr>
      </p:pic>
      <p:pic>
        <p:nvPicPr>
          <p:cNvPr id="9" name="Picture 8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A08743C8-E6B9-4076-AE0C-DC886747A95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2076" y="2575951"/>
            <a:ext cx="2883212" cy="3617514"/>
          </a:xfrm>
          <a:prstGeom prst="rect">
            <a:avLst/>
          </a:prstGeom>
        </p:spPr>
      </p:pic>
      <p:pic>
        <p:nvPicPr>
          <p:cNvPr id="17" name="Picture 16" descr="A picture containing bottle&#10;&#10;Description automatically generated">
            <a:extLst>
              <a:ext uri="{FF2B5EF4-FFF2-40B4-BE49-F238E27FC236}">
                <a16:creationId xmlns:a16="http://schemas.microsoft.com/office/drawing/2014/main" id="{DCFAEC6D-6FA5-4380-9B87-E7DEA3A72DF2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3859" y="4212493"/>
            <a:ext cx="2017609" cy="1542160"/>
          </a:xfrm>
          <a:prstGeom prst="rect">
            <a:avLst/>
          </a:prstGeom>
        </p:spPr>
      </p:pic>
      <p:pic>
        <p:nvPicPr>
          <p:cNvPr id="18" name="Picture 17" descr="A picture containing drawing&#10;&#10;Description automatically generated">
            <a:hlinkClick r:id="rId11" action="ppaction://hlinksldjump"/>
            <a:extLst>
              <a:ext uri="{FF2B5EF4-FFF2-40B4-BE49-F238E27FC236}">
                <a16:creationId xmlns:a16="http://schemas.microsoft.com/office/drawing/2014/main" id="{911F6DE2-BE1F-4CD3-8AED-279057005AF1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4200" y="5658768"/>
            <a:ext cx="1447680" cy="926515"/>
          </a:xfrm>
          <a:prstGeom prst="rect">
            <a:avLst/>
          </a:prstGeom>
        </p:spPr>
      </p:pic>
      <p:pic>
        <p:nvPicPr>
          <p:cNvPr id="6" name="4">
            <a:hlinkClick r:id="" action="ppaction://media"/>
            <a:extLst>
              <a:ext uri="{FF2B5EF4-FFF2-40B4-BE49-F238E27FC236}">
                <a16:creationId xmlns:a16="http://schemas.microsoft.com/office/drawing/2014/main" id="{52C29EC5-B355-4188-9335-DDC747DAE2B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0079400" y="365125"/>
            <a:ext cx="609600" cy="609600"/>
          </a:xfrm>
          <a:prstGeom prst="rect">
            <a:avLst/>
          </a:prstGeom>
        </p:spPr>
      </p:pic>
      <p:pic>
        <p:nvPicPr>
          <p:cNvPr id="7" name="5">
            <a:hlinkClick r:id="" action="ppaction://media"/>
            <a:extLst>
              <a:ext uri="{FF2B5EF4-FFF2-40B4-BE49-F238E27FC236}">
                <a16:creationId xmlns:a16="http://schemas.microsoft.com/office/drawing/2014/main" id="{CB6CE2C5-2C97-4C4B-B865-B06F413A3F02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6926981" y="217371"/>
            <a:ext cx="609600" cy="609600"/>
          </a:xfrm>
          <a:prstGeom prst="rect">
            <a:avLst/>
          </a:prstGeom>
        </p:spPr>
      </p:pic>
      <p:pic>
        <p:nvPicPr>
          <p:cNvPr id="10" name="Picture 9" descr="A picture containing stool, ottoman&#10;&#10;Description automatically generated">
            <a:extLst>
              <a:ext uri="{FF2B5EF4-FFF2-40B4-BE49-F238E27FC236}">
                <a16:creationId xmlns:a16="http://schemas.microsoft.com/office/drawing/2014/main" id="{B644DD21-737E-4667-B6E5-8F5F4826A254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9870" y="3516175"/>
            <a:ext cx="2334575" cy="1804267"/>
          </a:xfrm>
          <a:prstGeom prst="rect">
            <a:avLst/>
          </a:prstGeom>
        </p:spPr>
      </p:pic>
      <p:pic>
        <p:nvPicPr>
          <p:cNvPr id="15" name="Picture 14" descr="A picture containing stool, drawing&#10;&#10;Description automatically generated">
            <a:extLst>
              <a:ext uri="{FF2B5EF4-FFF2-40B4-BE49-F238E27FC236}">
                <a16:creationId xmlns:a16="http://schemas.microsoft.com/office/drawing/2014/main" id="{5BE24ACF-4FEF-449E-8A8C-B481FE085D59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3114" y="3788892"/>
            <a:ext cx="2211331" cy="279639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17695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607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474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DD0EC5-277A-4BC0-A01A-85060DFCE5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picture containing room, table, living, area&#10;&#10;Description automatically generated">
            <a:extLst>
              <a:ext uri="{FF2B5EF4-FFF2-40B4-BE49-F238E27FC236}">
                <a16:creationId xmlns:a16="http://schemas.microsoft.com/office/drawing/2014/main" id="{570BD096-2BA6-46A0-8D76-0300CD424A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9" name="Picture 8" descr="A picture containing table, sitting, white, display&#10;&#10;Description automatically generated">
            <a:extLst>
              <a:ext uri="{FF2B5EF4-FFF2-40B4-BE49-F238E27FC236}">
                <a16:creationId xmlns:a16="http://schemas.microsoft.com/office/drawing/2014/main" id="{9BD81F69-A551-4910-9BE2-C9BB8D0A8031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370134">
            <a:off x="6012313" y="5816542"/>
            <a:ext cx="492645" cy="634965"/>
          </a:xfrm>
          <a:prstGeom prst="rect">
            <a:avLst/>
          </a:prstGeom>
        </p:spPr>
      </p:pic>
      <p:pic>
        <p:nvPicPr>
          <p:cNvPr id="10" name="Picture 9" descr="A picture containing table, sitting, white, display&#10;&#10;Description automatically generated">
            <a:extLst>
              <a:ext uri="{FF2B5EF4-FFF2-40B4-BE49-F238E27FC236}">
                <a16:creationId xmlns:a16="http://schemas.microsoft.com/office/drawing/2014/main" id="{494DD628-8A69-43D9-AD74-D10F39ECAE2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300501">
            <a:off x="4704162" y="426790"/>
            <a:ext cx="5178314" cy="6674275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hlinkClick r:id="rId11" action="ppaction://hlinksldjump"/>
            <a:extLst>
              <a:ext uri="{FF2B5EF4-FFF2-40B4-BE49-F238E27FC236}">
                <a16:creationId xmlns:a16="http://schemas.microsoft.com/office/drawing/2014/main" id="{D9527035-2AFA-4FF1-BE94-8C868E4193F5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29960" y="5741970"/>
            <a:ext cx="1447680" cy="92651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9848DB6-FFE6-40D9-9697-944AFE516778}"/>
              </a:ext>
            </a:extLst>
          </p:cNvPr>
          <p:cNvSpPr txBox="1"/>
          <p:nvPr/>
        </p:nvSpPr>
        <p:spPr>
          <a:xfrm rot="21279846">
            <a:off x="5803167" y="5234862"/>
            <a:ext cx="29803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>
                <a:solidFill>
                  <a:srgbClr val="FF0000"/>
                </a:solidFill>
                <a:latin typeface="Bahnschrift SemiLight Condensed" panose="020B0502040204020203" pitchFamily="34" charset="0"/>
              </a:rPr>
              <a:t>P.S. CRVENKAPICE, NE SKREĆI S PUTA!</a:t>
            </a:r>
            <a:endParaRPr lang="en-GB" dirty="0">
              <a:solidFill>
                <a:srgbClr val="FF0000"/>
              </a:solidFill>
              <a:latin typeface="Bahnschrift SemiLight Condensed" panose="020B0502040204020203" pitchFamily="34" charset="0"/>
            </a:endParaRPr>
          </a:p>
        </p:txBody>
      </p:sp>
      <p:pic>
        <p:nvPicPr>
          <p:cNvPr id="17" name="Picture 16" descr="A picture containing stool, drawing&#10;&#10;Description automatically generated">
            <a:extLst>
              <a:ext uri="{FF2B5EF4-FFF2-40B4-BE49-F238E27FC236}">
                <a16:creationId xmlns:a16="http://schemas.microsoft.com/office/drawing/2014/main" id="{BAA61202-52FC-45CE-BB62-C0649ECE6D9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8598" y="3617423"/>
            <a:ext cx="2462546" cy="3114071"/>
          </a:xfrm>
          <a:prstGeom prst="rect">
            <a:avLst/>
          </a:prstGeom>
        </p:spPr>
      </p:pic>
      <p:pic>
        <p:nvPicPr>
          <p:cNvPr id="4" name="6">
            <a:hlinkClick r:id="" action="ppaction://media"/>
            <a:extLst>
              <a:ext uri="{FF2B5EF4-FFF2-40B4-BE49-F238E27FC236}">
                <a16:creationId xmlns:a16="http://schemas.microsoft.com/office/drawing/2014/main" id="{FB18B08E-D292-49AF-8046-7AEECFE635A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738598" y="515754"/>
            <a:ext cx="609600" cy="609600"/>
          </a:xfrm>
          <a:prstGeom prst="rect">
            <a:avLst/>
          </a:prstGeom>
        </p:spPr>
      </p:pic>
      <p:pic>
        <p:nvPicPr>
          <p:cNvPr id="6" name="7">
            <a:hlinkClick r:id="" action="ppaction://media"/>
            <a:extLst>
              <a:ext uri="{FF2B5EF4-FFF2-40B4-BE49-F238E27FC236}">
                <a16:creationId xmlns:a16="http://schemas.microsoft.com/office/drawing/2014/main" id="{FB40DBDD-D51A-4918-BEF6-636C652BAE8F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602208" y="161373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52545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5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886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2871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4" descr="A picture containing room, table, living, area&#10;&#10;Description automatically generated">
            <a:extLst>
              <a:ext uri="{FF2B5EF4-FFF2-40B4-BE49-F238E27FC236}">
                <a16:creationId xmlns:a16="http://schemas.microsoft.com/office/drawing/2014/main" id="{CF760F1A-0C47-4F74-BA0C-A12CA095010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 descr="A picture containing stool, drawing&#10;&#10;Description automatically generated">
            <a:extLst>
              <a:ext uri="{FF2B5EF4-FFF2-40B4-BE49-F238E27FC236}">
                <a16:creationId xmlns:a16="http://schemas.microsoft.com/office/drawing/2014/main" id="{1D66285F-AF96-4B5F-89B2-A854292D589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6473" y="3429000"/>
            <a:ext cx="2422852" cy="3063874"/>
          </a:xfrm>
          <a:prstGeom prst="rect">
            <a:avLst/>
          </a:prstGeom>
        </p:spPr>
      </p:pic>
      <p:pic>
        <p:nvPicPr>
          <p:cNvPr id="5" name="Picture 4" descr="A picture containing drawing&#10;&#10;Description automatically generated">
            <a:hlinkClick r:id="rId8" action="ppaction://hlinksldjump"/>
            <a:extLst>
              <a:ext uri="{FF2B5EF4-FFF2-40B4-BE49-F238E27FC236}">
                <a16:creationId xmlns:a16="http://schemas.microsoft.com/office/drawing/2014/main" id="{C62FCD66-041E-4560-998C-B23ACDF31CC0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9217" y="5778116"/>
            <a:ext cx="1447680" cy="926515"/>
          </a:xfrm>
          <a:prstGeom prst="rect">
            <a:avLst/>
          </a:prstGeom>
        </p:spPr>
      </p:pic>
      <p:pic>
        <p:nvPicPr>
          <p:cNvPr id="6" name="Picture 5" descr="A picture containing drawing&#10;&#10;Description automatically generated">
            <a:hlinkClick r:id="rId10" action="ppaction://hlinksldjump"/>
            <a:extLst>
              <a:ext uri="{FF2B5EF4-FFF2-40B4-BE49-F238E27FC236}">
                <a16:creationId xmlns:a16="http://schemas.microsoft.com/office/drawing/2014/main" id="{7E40B2A7-C4BC-4597-93F9-67438BF2A5C3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03798" y="5778115"/>
            <a:ext cx="1513164" cy="926515"/>
          </a:xfrm>
          <a:prstGeom prst="rect">
            <a:avLst/>
          </a:prstGeom>
        </p:spPr>
      </p:pic>
      <p:pic>
        <p:nvPicPr>
          <p:cNvPr id="2" name="8">
            <a:hlinkClick r:id="" action="ppaction://media"/>
            <a:extLst>
              <a:ext uri="{FF2B5EF4-FFF2-40B4-BE49-F238E27FC236}">
                <a16:creationId xmlns:a16="http://schemas.microsoft.com/office/drawing/2014/main" id="{7A73FBD8-AF94-43C1-B066-A627AB40079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7956884" y="294373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38255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2450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317E35-8ECC-4A93-A5A9-85BD658E60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picture containing room, bed, sitting, table&#10;&#10;Description automatically generated">
            <a:extLst>
              <a:ext uri="{FF2B5EF4-FFF2-40B4-BE49-F238E27FC236}">
                <a16:creationId xmlns:a16="http://schemas.microsoft.com/office/drawing/2014/main" id="{92737FAF-35DB-4C3F-8CDF-59D25086C8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7" name="Picture 6" descr="A picture containing stool&#10;&#10;Description automatically generated">
            <a:extLst>
              <a:ext uri="{FF2B5EF4-FFF2-40B4-BE49-F238E27FC236}">
                <a16:creationId xmlns:a16="http://schemas.microsoft.com/office/drawing/2014/main" id="{D9F72D15-231B-47DB-AE16-ABFC7792D27D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969" y="4019794"/>
            <a:ext cx="1621402" cy="1542160"/>
          </a:xfrm>
          <a:prstGeom prst="rect">
            <a:avLst/>
          </a:prstGeom>
        </p:spPr>
      </p:pic>
      <p:pic>
        <p:nvPicPr>
          <p:cNvPr id="6" name="CRVENKAPICA HRCE">
            <a:hlinkClick r:id="" action="ppaction://media"/>
            <a:extLst>
              <a:ext uri="{FF2B5EF4-FFF2-40B4-BE49-F238E27FC236}">
                <a16:creationId xmlns:a16="http://schemas.microsoft.com/office/drawing/2014/main" id="{C60D29A0-8CFB-4426-8273-7CFFF8AE1B2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931469" y="1081088"/>
            <a:ext cx="609600" cy="609600"/>
          </a:xfrm>
          <a:prstGeom prst="rect">
            <a:avLst/>
          </a:prstGeom>
        </p:spPr>
      </p:pic>
      <p:pic>
        <p:nvPicPr>
          <p:cNvPr id="8" name="dodatakl">
            <a:hlinkClick r:id="" action="ppaction://media"/>
            <a:extLst>
              <a:ext uri="{FF2B5EF4-FFF2-40B4-BE49-F238E27FC236}">
                <a16:creationId xmlns:a16="http://schemas.microsoft.com/office/drawing/2014/main" id="{6AFC499B-1AFE-4680-906D-3ACE30A59D9C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888480" y="583130"/>
            <a:ext cx="609600" cy="609600"/>
          </a:xfrm>
          <a:prstGeom prst="rect">
            <a:avLst/>
          </a:prstGeom>
        </p:spPr>
      </p:pic>
      <p:pic>
        <p:nvPicPr>
          <p:cNvPr id="9" name="Picture 8" descr="A picture containing drawing&#10;&#10;Description automatically generated">
            <a:hlinkClick r:id="rId11" action="ppaction://hlinksldjump"/>
            <a:extLst>
              <a:ext uri="{FF2B5EF4-FFF2-40B4-BE49-F238E27FC236}">
                <a16:creationId xmlns:a16="http://schemas.microsoft.com/office/drawing/2014/main" id="{F5679C14-E316-4D23-9491-98098EF51FD8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9217" y="5778116"/>
            <a:ext cx="1447680" cy="9265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02735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3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255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40D9DA-6892-4598-AB36-AAD0010D31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close up of a tent&#10;&#10;Description automatically generated">
            <a:extLst>
              <a:ext uri="{FF2B5EF4-FFF2-40B4-BE49-F238E27FC236}">
                <a16:creationId xmlns:a16="http://schemas.microsoft.com/office/drawing/2014/main" id="{410705F3-7816-424B-9288-E4BC2791F3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4" name="9">
            <a:hlinkClick r:id="" action="ppaction://media"/>
            <a:extLst>
              <a:ext uri="{FF2B5EF4-FFF2-40B4-BE49-F238E27FC236}">
                <a16:creationId xmlns:a16="http://schemas.microsoft.com/office/drawing/2014/main" id="{7DD72524-2767-42AF-B79E-F864C1834B1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end="24641.9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17280" y="506128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4069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980"/>
    </mc:Choice>
    <mc:Fallback xmlns="">
      <p:transition spd="slow" advClick="0" advTm="139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96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287EC8-D83B-4B0C-AA23-FEE19795A0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close up of a tent&#10;&#10;Description automatically generated">
            <a:extLst>
              <a:ext uri="{FF2B5EF4-FFF2-40B4-BE49-F238E27FC236}">
                <a16:creationId xmlns:a16="http://schemas.microsoft.com/office/drawing/2014/main" id="{20E795AD-2273-4263-9156-79554C11FC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3" name="9">
            <a:hlinkClick r:id="" action="ppaction://media"/>
            <a:extLst>
              <a:ext uri="{FF2B5EF4-FFF2-40B4-BE49-F238E27FC236}">
                <a16:creationId xmlns:a16="http://schemas.microsoft.com/office/drawing/2014/main" id="{D1CE907B-95B9-4811-AF08-86E2CCC411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14083" end="15413.9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899133" y="843012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26300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9040"/>
    </mc:Choice>
    <mc:Fallback xmlns="">
      <p:transition advClick="0" advTm="90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B2C227-2D51-4213-81EA-94A036F3D9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tent in the background&#10;&#10;Description automatically generated">
            <a:extLst>
              <a:ext uri="{FF2B5EF4-FFF2-40B4-BE49-F238E27FC236}">
                <a16:creationId xmlns:a16="http://schemas.microsoft.com/office/drawing/2014/main" id="{7EB938BB-A79C-4FC6-8B0D-FFC1FA3D14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3" name="9">
            <a:hlinkClick r:id="" action="ppaction://media"/>
            <a:extLst>
              <a:ext uri="{FF2B5EF4-FFF2-40B4-BE49-F238E27FC236}">
                <a16:creationId xmlns:a16="http://schemas.microsoft.com/office/drawing/2014/main" id="{F2AF5920-47A5-4BCF-9A88-9AD0705C048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23551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429550" y="833387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39292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5000"/>
    </mc:Choice>
    <mc:Fallback xmlns="">
      <p:transition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5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DD346B-CAEE-4599-BA81-CF4A87DCB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3EB3BFE-D5C5-4772-B1B5-7E36D669D1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-96253" y="-86627"/>
            <a:ext cx="12288253" cy="709381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415B359-6D70-4477-9C23-73C79D5F58C8}"/>
              </a:ext>
            </a:extLst>
          </p:cNvPr>
          <p:cNvSpPr txBox="1"/>
          <p:nvPr/>
        </p:nvSpPr>
        <p:spPr>
          <a:xfrm>
            <a:off x="4562475" y="2644169"/>
            <a:ext cx="326884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9600" dirty="0">
                <a:solidFill>
                  <a:srgbClr val="E7C779"/>
                </a:solidFill>
                <a:latin typeface="Book Antiqua" panose="02040602050305030304" pitchFamily="18" charset="0"/>
              </a:rPr>
              <a:t>KRAJ</a:t>
            </a:r>
            <a:endParaRPr lang="en-GB" sz="9600" dirty="0">
              <a:solidFill>
                <a:srgbClr val="E7C779"/>
              </a:solidFill>
              <a:latin typeface="Book Antiqua" panose="02040602050305030304" pitchFamily="18" charset="0"/>
            </a:endParaRPr>
          </a:p>
        </p:txBody>
      </p:sp>
      <p:pic>
        <p:nvPicPr>
          <p:cNvPr id="6" name="Picture 5" descr="A picture containing drawing&#10;&#10;Description automatically generated">
            <a:hlinkClick r:id="rId5" action="ppaction://hlinksldjump"/>
            <a:extLst>
              <a:ext uri="{FF2B5EF4-FFF2-40B4-BE49-F238E27FC236}">
                <a16:creationId xmlns:a16="http://schemas.microsoft.com/office/drawing/2014/main" id="{45436005-D9C0-4AB3-8ABB-B84069D8ACE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67989" y="5700605"/>
            <a:ext cx="1447680" cy="92651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BE90B9C-1BEF-45E0-9E3C-3098A052257F}"/>
              </a:ext>
            </a:extLst>
          </p:cNvPr>
          <p:cNvSpPr txBox="1"/>
          <p:nvPr/>
        </p:nvSpPr>
        <p:spPr>
          <a:xfrm>
            <a:off x="10158020" y="5331273"/>
            <a:ext cx="16688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>
                <a:solidFill>
                  <a:schemeClr val="bg1"/>
                </a:solidFill>
              </a:rPr>
              <a:t>A možda i nije…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0" name="Graphic 9" descr="Closed book">
            <a:hlinkClick r:id="rId8" action="ppaction://hlinksldjump"/>
            <a:extLst>
              <a:ext uri="{FF2B5EF4-FFF2-40B4-BE49-F238E27FC236}">
                <a16:creationId xmlns:a16="http://schemas.microsoft.com/office/drawing/2014/main" id="{05A37430-2C89-4A52-9D91-A451CFE111D4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13533" y="5846624"/>
            <a:ext cx="822325" cy="82232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50FBF85-556C-4176-A626-EFD98122FF0F}"/>
              </a:ext>
            </a:extLst>
          </p:cNvPr>
          <p:cNvSpPr txBox="1"/>
          <p:nvPr/>
        </p:nvSpPr>
        <p:spPr>
          <a:xfrm>
            <a:off x="1001027" y="6123543"/>
            <a:ext cx="24860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>
                <a:solidFill>
                  <a:schemeClr val="bg1"/>
                </a:solidFill>
              </a:rPr>
              <a:t>Vrati se na početak priče</a:t>
            </a:r>
            <a:endParaRPr lang="en-GB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66904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DD0EC5-277A-4BC0-A01A-85060DFCE5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picture containing room, table, living, area&#10;&#10;Description automatically generated">
            <a:extLst>
              <a:ext uri="{FF2B5EF4-FFF2-40B4-BE49-F238E27FC236}">
                <a16:creationId xmlns:a16="http://schemas.microsoft.com/office/drawing/2014/main" id="{570BD096-2BA6-46A0-8D76-0300CD424A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12" name="Picture 11" descr="A picture containing drawing&#10;&#10;Description automatically generated">
            <a:hlinkClick r:id="rId7" action="ppaction://hlinksldjump"/>
            <a:extLst>
              <a:ext uri="{FF2B5EF4-FFF2-40B4-BE49-F238E27FC236}">
                <a16:creationId xmlns:a16="http://schemas.microsoft.com/office/drawing/2014/main" id="{D9527035-2AFA-4FF1-BE94-8C868E4193F5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29960" y="5814605"/>
            <a:ext cx="1447680" cy="926515"/>
          </a:xfrm>
          <a:prstGeom prst="rect">
            <a:avLst/>
          </a:prstGeom>
        </p:spPr>
      </p:pic>
      <p:pic>
        <p:nvPicPr>
          <p:cNvPr id="15" name="Picture 14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AF4ABC82-1A56-4FE2-B3E3-A056511C8F0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2299" y="3211905"/>
            <a:ext cx="2683306" cy="3366695"/>
          </a:xfrm>
          <a:prstGeom prst="rect">
            <a:avLst/>
          </a:prstGeom>
        </p:spPr>
      </p:pic>
      <p:pic>
        <p:nvPicPr>
          <p:cNvPr id="9" name="Picture 8" descr="A picture containing table, sitting, white, display&#10;&#10;Description automatically generated">
            <a:extLst>
              <a:ext uri="{FF2B5EF4-FFF2-40B4-BE49-F238E27FC236}">
                <a16:creationId xmlns:a16="http://schemas.microsoft.com/office/drawing/2014/main" id="{9BD81F69-A551-4910-9BE2-C9BB8D0A8031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3970" y="4985563"/>
            <a:ext cx="492645" cy="634965"/>
          </a:xfrm>
          <a:prstGeom prst="rect">
            <a:avLst/>
          </a:prstGeom>
        </p:spPr>
      </p:pic>
      <p:pic>
        <p:nvPicPr>
          <p:cNvPr id="3" name="20">
            <a:hlinkClick r:id="" action="ppaction://media"/>
            <a:extLst>
              <a:ext uri="{FF2B5EF4-FFF2-40B4-BE49-F238E27FC236}">
                <a16:creationId xmlns:a16="http://schemas.microsoft.com/office/drawing/2014/main" id="{02235B9B-C053-4F04-9490-1E92D809440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7754754" y="525379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8555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380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C10949-7D9F-421F-819F-CE7DF73193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sunset in the background&#10;&#10;Description automatically generated">
            <a:extLst>
              <a:ext uri="{FF2B5EF4-FFF2-40B4-BE49-F238E27FC236}">
                <a16:creationId xmlns:a16="http://schemas.microsoft.com/office/drawing/2014/main" id="{32C58526-BC1C-4BEC-A8C4-588CAEECA2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</p:spPr>
      </p:pic>
      <p:pic>
        <p:nvPicPr>
          <p:cNvPr id="9" name="Picture 8" descr="A picture containing fruit, food, red&#10;&#10;Description automatically generated">
            <a:extLst>
              <a:ext uri="{FF2B5EF4-FFF2-40B4-BE49-F238E27FC236}">
                <a16:creationId xmlns:a16="http://schemas.microsoft.com/office/drawing/2014/main" id="{CBC1E58B-BF35-48EA-93F5-789B85C33B31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44614" y="594533"/>
            <a:ext cx="2791737" cy="2101648"/>
          </a:xfrm>
          <a:prstGeom prst="rect">
            <a:avLst/>
          </a:prstGeom>
        </p:spPr>
      </p:pic>
      <p:pic>
        <p:nvPicPr>
          <p:cNvPr id="11" name="Picture 10" descr="A picture containing dark, black, fruit, sitting&#10;&#10;Description automatically generated">
            <a:extLst>
              <a:ext uri="{FF2B5EF4-FFF2-40B4-BE49-F238E27FC236}">
                <a16:creationId xmlns:a16="http://schemas.microsoft.com/office/drawing/2014/main" id="{6C6F09A1-2AEB-4B88-AF72-11B15AFB442B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71876" y="2528888"/>
            <a:ext cx="3638551" cy="1800225"/>
          </a:xfrm>
          <a:prstGeom prst="rect">
            <a:avLst/>
          </a:prstGeom>
        </p:spPr>
      </p:pic>
      <p:pic>
        <p:nvPicPr>
          <p:cNvPr id="13" name="Picture 12" descr="A pear orange and yellow fruit&#10;&#10;Description automatically generated">
            <a:extLst>
              <a:ext uri="{FF2B5EF4-FFF2-40B4-BE49-F238E27FC236}">
                <a16:creationId xmlns:a16="http://schemas.microsoft.com/office/drawing/2014/main" id="{D8DA829C-3189-4C06-A4FE-B436767A0506}"/>
              </a:ext>
            </a:extLst>
          </p:cNvPr>
          <p:cNvPicPr>
            <a:picLocks noChangeAspect="1"/>
          </p:cNvPicPr>
          <p:nvPr/>
        </p:nvPicPr>
        <p:blipFill rotWithShape="1"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6702" y="365125"/>
            <a:ext cx="1798964" cy="2003423"/>
          </a:xfrm>
          <a:prstGeom prst="rect">
            <a:avLst/>
          </a:prstGeom>
        </p:spPr>
      </p:pic>
      <p:pic>
        <p:nvPicPr>
          <p:cNvPr id="15" name="Picture 14" descr="A picture containing lamp, white, remote&#10;&#10;Description automatically generated">
            <a:extLst>
              <a:ext uri="{FF2B5EF4-FFF2-40B4-BE49-F238E27FC236}">
                <a16:creationId xmlns:a16="http://schemas.microsoft.com/office/drawing/2014/main" id="{0F6CBFF3-5611-4DA1-AC29-CB7AEB88DEDA}"/>
              </a:ext>
            </a:extLst>
          </p:cNvPr>
          <p:cNvPicPr>
            <a:picLocks noChangeAspect="1"/>
          </p:cNvPicPr>
          <p:nvPr/>
        </p:nvPicPr>
        <p:blipFill rotWithShape="1">
          <a:blip r:embed="rId2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61667" y="2985160"/>
            <a:ext cx="1446708" cy="3872840"/>
          </a:xfrm>
          <a:prstGeom prst="rect">
            <a:avLst/>
          </a:prstGeom>
        </p:spPr>
      </p:pic>
      <p:pic>
        <p:nvPicPr>
          <p:cNvPr id="17" name="Picture 16" descr="A picture containing food, indoor, cheese, sitting&#10;&#10;Description automatically generated">
            <a:extLst>
              <a:ext uri="{FF2B5EF4-FFF2-40B4-BE49-F238E27FC236}">
                <a16:creationId xmlns:a16="http://schemas.microsoft.com/office/drawing/2014/main" id="{DA42C2C3-CCD6-4FDC-AE97-A0BE9ECCFF28}"/>
              </a:ext>
            </a:extLst>
          </p:cNvPr>
          <p:cNvPicPr>
            <a:picLocks noChangeAspect="1"/>
          </p:cNvPicPr>
          <p:nvPr/>
        </p:nvPicPr>
        <p:blipFill>
          <a:blip r:embed="rId2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2" y="3944626"/>
            <a:ext cx="4323089" cy="2785212"/>
          </a:xfrm>
          <a:prstGeom prst="rect">
            <a:avLst/>
          </a:prstGeom>
        </p:spPr>
      </p:pic>
      <p:pic>
        <p:nvPicPr>
          <p:cNvPr id="19" name="Picture 18" descr="A picture containing table, sitting, indoor, banana&#10;&#10;Description automatically generated">
            <a:extLst>
              <a:ext uri="{FF2B5EF4-FFF2-40B4-BE49-F238E27FC236}">
                <a16:creationId xmlns:a16="http://schemas.microsoft.com/office/drawing/2014/main" id="{FC75D02C-C002-4F37-A19C-674A9E9ED91F}"/>
              </a:ext>
            </a:extLst>
          </p:cNvPr>
          <p:cNvPicPr>
            <a:picLocks noChangeAspect="1"/>
          </p:cNvPicPr>
          <p:nvPr/>
        </p:nvPicPr>
        <p:blipFill>
          <a:blip r:embed="rId2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5924" y="54989"/>
            <a:ext cx="3168654" cy="1968195"/>
          </a:xfrm>
          <a:prstGeom prst="rect">
            <a:avLst/>
          </a:prstGeom>
        </p:spPr>
      </p:pic>
      <p:pic>
        <p:nvPicPr>
          <p:cNvPr id="21" name="Picture 20" descr="A picture containing drawing&#10;&#10;Description automatically generated">
            <a:hlinkClick r:id="rId23" action="ppaction://hlinksldjump"/>
            <a:extLst>
              <a:ext uri="{FF2B5EF4-FFF2-40B4-BE49-F238E27FC236}">
                <a16:creationId xmlns:a16="http://schemas.microsoft.com/office/drawing/2014/main" id="{F5DE6D5B-2F0D-45CC-9662-8D298CC44202}"/>
              </a:ext>
            </a:extLst>
          </p:cNvPr>
          <p:cNvPicPr>
            <a:picLocks noChangeAspect="1"/>
          </p:cNvPicPr>
          <p:nvPr/>
        </p:nvPicPr>
        <p:blipFill>
          <a:blip r:embed="rId2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29960" y="5803323"/>
            <a:ext cx="1447680" cy="926515"/>
          </a:xfrm>
          <a:prstGeom prst="rect">
            <a:avLst/>
          </a:prstGeom>
        </p:spPr>
      </p:pic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5CA8F5A-F60B-40AA-90BA-262FF173D47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1309689" y="2359019"/>
            <a:ext cx="609600" cy="609600"/>
          </a:xfrm>
          <a:prstGeom prst="rect">
            <a:avLst/>
          </a:prstGeom>
        </p:spPr>
      </p:pic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7ED05FD-9D44-4ABD-A4E6-840BD0512F59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5461329" y="3124200"/>
            <a:ext cx="609600" cy="609600"/>
          </a:xfrm>
          <a:prstGeom prst="rect">
            <a:avLst/>
          </a:prstGeom>
        </p:spPr>
      </p:pic>
      <p:pic>
        <p:nvPicPr>
          <p:cNvPr id="10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B5F3A54-D2F3-494F-82A8-5835889D4B18}"/>
              </a:ext>
            </a:extLst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10040482" y="2063748"/>
            <a:ext cx="609600" cy="609600"/>
          </a:xfrm>
          <a:prstGeom prst="rect">
            <a:avLst/>
          </a:prstGeom>
        </p:spPr>
      </p:pic>
      <p:pic>
        <p:nvPicPr>
          <p:cNvPr id="1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3261345-29CA-473A-BFE4-26ED95217214}"/>
              </a:ext>
            </a:extLst>
          </p:cNvPr>
          <p:cNvPicPr>
            <a:picLocks noChangeAspect="1"/>
          </p:cNvPicPr>
          <p:nvPr>
            <a:audioFile r:link="rId9"/>
            <p:extLst>
              <p:ext uri="{DAA4B4D4-6D71-4841-9C94-3DE7FCFB9230}">
                <p14:media xmlns:p14="http://schemas.microsoft.com/office/powerpoint/2010/main" r:embed="rId8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6759311" y="1594075"/>
            <a:ext cx="609600" cy="609600"/>
          </a:xfrm>
          <a:prstGeom prst="rect">
            <a:avLst/>
          </a:prstGeom>
        </p:spPr>
      </p:pic>
      <p:pic>
        <p:nvPicPr>
          <p:cNvPr id="1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4D4863A-5398-45FA-974E-D9CAB92B360B}"/>
              </a:ext>
            </a:extLst>
          </p:cNvPr>
          <p:cNvPicPr>
            <a:picLocks noChangeAspect="1"/>
          </p:cNvPicPr>
          <p:nvPr>
            <a:audioFile r:link="rId11"/>
            <p:extLst>
              <p:ext uri="{DAA4B4D4-6D71-4841-9C94-3DE7FCFB9230}">
                <p14:media xmlns:p14="http://schemas.microsoft.com/office/powerpoint/2010/main" r:embed="rId10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10621651" y="4465071"/>
            <a:ext cx="609600" cy="609600"/>
          </a:xfrm>
          <a:prstGeom prst="rect">
            <a:avLst/>
          </a:prstGeom>
        </p:spPr>
      </p:pic>
      <p:pic>
        <p:nvPicPr>
          <p:cNvPr id="1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40BC19B-59C3-4B1B-8C64-699FE3098FAC}"/>
              </a:ext>
            </a:extLst>
          </p:cNvPr>
          <p:cNvPicPr>
            <a:picLocks noChangeAspect="1"/>
          </p:cNvPicPr>
          <p:nvPr>
            <a:audioFile r:link="rId13"/>
            <p:extLst>
              <p:ext uri="{DAA4B4D4-6D71-4841-9C94-3DE7FCFB9230}">
                <p14:media xmlns:p14="http://schemas.microsoft.com/office/powerpoint/2010/main" r:embed="rId12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4592999" y="500032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21101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371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331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316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 showWhenStopped="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3975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4240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 showWhenStopped="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3" dur="5319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DD78E-1A06-4022-93AD-3DA1EE4C4B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picture containing grass, water, table, green&#10;&#10;Description automatically generated">
            <a:extLst>
              <a:ext uri="{FF2B5EF4-FFF2-40B4-BE49-F238E27FC236}">
                <a16:creationId xmlns:a16="http://schemas.microsoft.com/office/drawing/2014/main" id="{39283A2F-A75D-4A00-9C94-C0FDDD0EB1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</p:spPr>
      </p:pic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CD82D50D-CC9B-4B5B-AF4A-C4AA511BF851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4551" y="3949323"/>
            <a:ext cx="2358320" cy="1970881"/>
          </a:xfrm>
          <a:prstGeom prst="rect">
            <a:avLst/>
          </a:prstGeom>
        </p:spPr>
      </p:pic>
      <p:pic>
        <p:nvPicPr>
          <p:cNvPr id="13" name="Picture 12" descr="A picture containing stool&#10;&#10;Description automatically generated">
            <a:extLst>
              <a:ext uri="{FF2B5EF4-FFF2-40B4-BE49-F238E27FC236}">
                <a16:creationId xmlns:a16="http://schemas.microsoft.com/office/drawing/2014/main" id="{5F0C7B63-6A48-4604-BBDE-91334511714A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8970" y="4626874"/>
            <a:ext cx="1609211" cy="2102946"/>
          </a:xfrm>
          <a:prstGeom prst="rect">
            <a:avLst/>
          </a:prstGeom>
        </p:spPr>
      </p:pic>
      <p:pic>
        <p:nvPicPr>
          <p:cNvPr id="15" name="Picture 14" descr="A close up of an animal&#10;&#10;Description automatically generated">
            <a:extLst>
              <a:ext uri="{FF2B5EF4-FFF2-40B4-BE49-F238E27FC236}">
                <a16:creationId xmlns:a16="http://schemas.microsoft.com/office/drawing/2014/main" id="{6CAB57C3-3EE2-4BF1-A91D-C76CB7E6B500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2872" y="4626874"/>
            <a:ext cx="1706739" cy="1426346"/>
          </a:xfrm>
          <a:prstGeom prst="rect">
            <a:avLst/>
          </a:prstGeom>
        </p:spPr>
      </p:pic>
      <p:pic>
        <p:nvPicPr>
          <p:cNvPr id="16" name="Picture 15" descr="A picture containing drawing&#10;&#10;Description automatically generated">
            <a:hlinkClick r:id="rId14" action="ppaction://hlinksldjump"/>
            <a:extLst>
              <a:ext uri="{FF2B5EF4-FFF2-40B4-BE49-F238E27FC236}">
                <a16:creationId xmlns:a16="http://schemas.microsoft.com/office/drawing/2014/main" id="{C008D042-70FA-4302-9280-68D86E3A8215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79984" y="5776103"/>
            <a:ext cx="1447680" cy="926515"/>
          </a:xfrm>
          <a:prstGeom prst="rect">
            <a:avLst/>
          </a:prstGeom>
        </p:spPr>
      </p:pic>
      <p:pic>
        <p:nvPicPr>
          <p:cNvPr id="4" name="21">
            <a:hlinkClick r:id="" action="ppaction://media"/>
            <a:extLst>
              <a:ext uri="{FF2B5EF4-FFF2-40B4-BE49-F238E27FC236}">
                <a16:creationId xmlns:a16="http://schemas.microsoft.com/office/drawing/2014/main" id="{FAC69C5F-3F8C-4350-907A-0997F629CC4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10141819" y="319405"/>
            <a:ext cx="609600" cy="609600"/>
          </a:xfrm>
          <a:prstGeom prst="rect">
            <a:avLst/>
          </a:prstGeom>
        </p:spPr>
      </p:pic>
      <p:pic>
        <p:nvPicPr>
          <p:cNvPr id="6" name="Cow-SoundBible.com-868293659">
            <a:hlinkClick r:id="" action="ppaction://media"/>
            <a:extLst>
              <a:ext uri="{FF2B5EF4-FFF2-40B4-BE49-F238E27FC236}">
                <a16:creationId xmlns:a16="http://schemas.microsoft.com/office/drawing/2014/main" id="{29345243-24FB-4DC1-BFFE-7E47D57ADD4C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3838181" y="3124200"/>
            <a:ext cx="609600" cy="609600"/>
          </a:xfrm>
          <a:prstGeom prst="rect">
            <a:avLst/>
          </a:prstGeom>
        </p:spPr>
      </p:pic>
      <p:pic>
        <p:nvPicPr>
          <p:cNvPr id="7" name="Sheep Bleating-SoundBible.com-1373580685">
            <a:hlinkClick r:id="" action="ppaction://media"/>
            <a:extLst>
              <a:ext uri="{FF2B5EF4-FFF2-40B4-BE49-F238E27FC236}">
                <a16:creationId xmlns:a16="http://schemas.microsoft.com/office/drawing/2014/main" id="{34909002-0666-4119-BFB5-9CAEDBB38848}"/>
              </a:ext>
            </a:extLst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7744221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5931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636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3.7037E-7 L 0.02279 -0.11227 L 0.04805 0.03357 L 0.09389 -0.08565 L 0.11524 0.03657 L 0.05287 -0.10093 L -0.01666 0.03495 L -0.03789 -0.1331 L -0.05364 0.01551 " pathEditMode="relative" rAng="0" ptsTypes="AAAAAAAAA">
                                      <p:cBhvr>
                                        <p:cTn id="16" dur="5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73" y="-4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06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06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AE8B7-7ABD-4669-B0E8-28EEF7F57B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" name="Content Placeholder 8" descr="A close up of a tree&#10;&#10;Description automatically generated">
            <a:extLst>
              <a:ext uri="{FF2B5EF4-FFF2-40B4-BE49-F238E27FC236}">
                <a16:creationId xmlns:a16="http://schemas.microsoft.com/office/drawing/2014/main" id="{40BBA801-0A4A-43A7-9C65-2903F26555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6627" y="0"/>
            <a:ext cx="12368463" cy="6858000"/>
          </a:xfrm>
        </p:spPr>
      </p:pic>
      <p:sp>
        <p:nvSpPr>
          <p:cNvPr id="10" name="TextBox 9">
            <a:hlinkClick r:id="rId7" action="ppaction://hlinksldjump"/>
            <a:extLst>
              <a:ext uri="{FF2B5EF4-FFF2-40B4-BE49-F238E27FC236}">
                <a16:creationId xmlns:a16="http://schemas.microsoft.com/office/drawing/2014/main" id="{005DF576-B76D-491E-B609-85E1031AFDE0}"/>
              </a:ext>
            </a:extLst>
          </p:cNvPr>
          <p:cNvSpPr txBox="1"/>
          <p:nvPr/>
        </p:nvSpPr>
        <p:spPr>
          <a:xfrm>
            <a:off x="5655722" y="2064900"/>
            <a:ext cx="1295216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hr-HR" dirty="0">
                <a:solidFill>
                  <a:schemeClr val="bg1"/>
                </a:solidFill>
                <a:latin typeface="Book Antiqua" panose="02040602050305030304" pitchFamily="18" charset="0"/>
              </a:rPr>
              <a:t>BAKA</a:t>
            </a:r>
            <a:endParaRPr lang="en-GB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sp>
        <p:nvSpPr>
          <p:cNvPr id="11" name="TextBox 10">
            <a:hlinkClick r:id="rId8" action="ppaction://hlinksldjump"/>
            <a:extLst>
              <a:ext uri="{FF2B5EF4-FFF2-40B4-BE49-F238E27FC236}">
                <a16:creationId xmlns:a16="http://schemas.microsoft.com/office/drawing/2014/main" id="{F4F69870-DC7A-4B80-9D9D-EBF3D70ED892}"/>
              </a:ext>
            </a:extLst>
          </p:cNvPr>
          <p:cNvSpPr txBox="1"/>
          <p:nvPr/>
        </p:nvSpPr>
        <p:spPr>
          <a:xfrm>
            <a:off x="4746494" y="3244334"/>
            <a:ext cx="1556836" cy="369332"/>
          </a:xfrm>
          <a:prstGeom prst="rect">
            <a:avLst/>
          </a:prstGeom>
          <a:solidFill>
            <a:srgbClr val="607FB7"/>
          </a:solidFill>
        </p:spPr>
        <p:txBody>
          <a:bodyPr wrap="square" rtlCol="0">
            <a:spAutoFit/>
          </a:bodyPr>
          <a:lstStyle/>
          <a:p>
            <a:r>
              <a:rPr lang="hr-HR" dirty="0">
                <a:solidFill>
                  <a:schemeClr val="bg1"/>
                </a:solidFill>
                <a:latin typeface="Book Antiqua" panose="02040602050305030304" pitchFamily="18" charset="0"/>
              </a:rPr>
              <a:t>AVANTURA</a:t>
            </a:r>
            <a:endParaRPr lang="en-GB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pic>
        <p:nvPicPr>
          <p:cNvPr id="12" name="Picture 11" descr="A picture containing drawing&#10;&#10;Description automatically generated">
            <a:hlinkClick r:id="rId7" action="ppaction://hlinksldjump"/>
            <a:extLst>
              <a:ext uri="{FF2B5EF4-FFF2-40B4-BE49-F238E27FC236}">
                <a16:creationId xmlns:a16="http://schemas.microsoft.com/office/drawing/2014/main" id="{AA892381-3C62-419D-8B32-716187C9D8FC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59591" y="5560937"/>
            <a:ext cx="1447680" cy="926515"/>
          </a:xfrm>
          <a:prstGeom prst="rect">
            <a:avLst/>
          </a:prstGeom>
        </p:spPr>
      </p:pic>
      <p:pic>
        <p:nvPicPr>
          <p:cNvPr id="13" name="Picture 12" descr="A picture containing drawing&#10;&#10;Description automatically generated">
            <a:hlinkClick r:id="rId8" action="ppaction://hlinksldjump"/>
            <a:extLst>
              <a:ext uri="{FF2B5EF4-FFF2-40B4-BE49-F238E27FC236}">
                <a16:creationId xmlns:a16="http://schemas.microsoft.com/office/drawing/2014/main" id="{7377B5B4-0852-40E5-A6E1-6EE0230BEFAD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94579" y="5566360"/>
            <a:ext cx="1513164" cy="926515"/>
          </a:xfrm>
          <a:prstGeom prst="rect">
            <a:avLst/>
          </a:prstGeom>
        </p:spPr>
      </p:pic>
      <p:pic>
        <p:nvPicPr>
          <p:cNvPr id="3" name="22">
            <a:hlinkClick r:id="" action="ppaction://media"/>
            <a:extLst>
              <a:ext uri="{FF2B5EF4-FFF2-40B4-BE49-F238E27FC236}">
                <a16:creationId xmlns:a16="http://schemas.microsoft.com/office/drawing/2014/main" id="{C6FAF89D-8A83-4E45-8133-556F8A0D64A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640278" y="418306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45807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954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Content Placeholder 11" descr="A picture containing room&#10;&#10;Description automatically generated">
            <a:extLst>
              <a:ext uri="{FF2B5EF4-FFF2-40B4-BE49-F238E27FC236}">
                <a16:creationId xmlns:a16="http://schemas.microsoft.com/office/drawing/2014/main" id="{78DD8F5E-E51D-4D9E-8A71-5D317F0805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05878"/>
            <a:ext cx="12192000" cy="6963878"/>
          </a:xfrm>
        </p:spPr>
      </p:pic>
      <p:pic>
        <p:nvPicPr>
          <p:cNvPr id="8" name="Picture 7" descr="A picture containing stool&#10;&#10;Description automatically generated">
            <a:extLst>
              <a:ext uri="{FF2B5EF4-FFF2-40B4-BE49-F238E27FC236}">
                <a16:creationId xmlns:a16="http://schemas.microsoft.com/office/drawing/2014/main" id="{7B2C56D0-8293-4BE7-9FFB-5476464380C0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20045" y="5958927"/>
            <a:ext cx="1609211" cy="2102946"/>
          </a:xfrm>
          <a:prstGeom prst="rect">
            <a:avLst/>
          </a:prstGeom>
        </p:spPr>
      </p:pic>
      <p:pic>
        <p:nvPicPr>
          <p:cNvPr id="2" name="23">
            <a:hlinkClick r:id="" action="ppaction://media"/>
            <a:extLst>
              <a:ext uri="{FF2B5EF4-FFF2-40B4-BE49-F238E27FC236}">
                <a16:creationId xmlns:a16="http://schemas.microsoft.com/office/drawing/2014/main" id="{CB49EF2F-9698-47FA-91D2-D588D4E67D0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237044" y="679383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84807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4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604 -0.05555 L -0.02604 -0.05555 C -0.02465 -0.05926 -0.02326 -0.06296 -0.02187 -0.06666 C -0.02118 -0.06944 -0.02118 -0.07268 -0.01979 -0.075 C -0.0191 -0.07639 -0.01823 -0.07778 -0.01771 -0.07916 C -0.01684 -0.08194 -0.01632 -0.08472 -0.01562 -0.0875 L -0.01458 -0.09166 L -0.0125 -0.1 C -0.01215 -0.10139 -0.01181 -0.10278 -0.01146 -0.10416 L -0.01042 -0.1125 C -0.01076 -0.12083 -0.01094 -0.1294 -0.01146 -0.1375 C -0.01181 -0.14236 -0.01319 -0.14166 -0.01458 -0.14583 C -0.01562 -0.14861 -0.01597 -0.15139 -0.01667 -0.15416 C -0.01701 -0.15555 -0.01719 -0.15717 -0.01771 -0.15833 C -0.02465 -0.17199 -0.01389 -0.15092 -0.02292 -0.16805 L -0.02917 -0.18055 C -0.02986 -0.18194 -0.03021 -0.18379 -0.03125 -0.18472 L -0.03437 -0.1875 C -0.04045 -0.19953 -0.03247 -0.18541 -0.03958 -0.19305 C -0.04062 -0.19421 -0.0408 -0.19629 -0.04167 -0.19722 C -0.04358 -0.19953 -0.04583 -0.20092 -0.04792 -0.20278 C -0.04896 -0.2037 -0.05017 -0.2044 -0.05104 -0.20555 C -0.05312 -0.20833 -0.05573 -0.21065 -0.05729 -0.21389 C -0.06007 -0.21944 -0.05833 -0.21713 -0.0625 -0.22083 C -0.06285 -0.22222 -0.06319 -0.22384 -0.06354 -0.225 C -0.06424 -0.22662 -0.06528 -0.22778 -0.06562 -0.22916 C -0.06667 -0.23194 -0.06701 -0.23472 -0.06771 -0.2375 L -0.06875 -0.24166 L -0.06979 -0.24583 C -0.06962 -0.25046 -0.06979 -0.2662 -0.06667 -0.27222 C -0.06528 -0.275 -0.06458 -0.2787 -0.0625 -0.28055 L -0.05937 -0.28333 C -0.05347 -0.29537 -0.06146 -0.28125 -0.05417 -0.28889 C -0.0533 -0.29004 -0.05312 -0.29213 -0.05208 -0.29305 L -0.04271 -0.30139 L -0.03646 -0.30694 C -0.03542 -0.30787 -0.03455 -0.30926 -0.03333 -0.30972 L -0.03021 -0.31111 C -0.01667 -0.325 -0.03316 -0.30926 -0.02292 -0.31666 C -0.02083 -0.31852 -0.01875 -0.32037 -0.01667 -0.32222 C -0.0158 -0.32315 -0.01458 -0.32315 -0.01354 -0.32361 C -0.0125 -0.32453 -0.01163 -0.32592 -0.01042 -0.32639 C -0.00851 -0.32778 -0.00608 -0.32754 -0.00417 -0.32916 C 0.00069 -0.33379 -0.00226 -0.33148 0.00521 -0.33472 L 0.00833 -0.33611 C 0.00938 -0.33657 0.01024 -0.33727 0.01146 -0.3375 C 0.01285 -0.33796 0.01424 -0.33842 0.01563 -0.33889 C 0.01771 -0.33981 0.01997 -0.34004 0.02188 -0.34166 C 0.02292 -0.34259 0.02378 -0.34398 0.025 -0.34444 C 0.02691 -0.34583 0.02934 -0.3456 0.03125 -0.34722 C 0.03229 -0.34815 0.03316 -0.34953 0.03438 -0.35 C 0.03628 -0.35139 0.03872 -0.35116 0.04063 -0.35278 L 0.04688 -0.35833 L 0.05313 -0.36389 L 0.05625 -0.36666 C 0.05694 -0.36805 0.05729 -0.36967 0.05833 -0.37083 C 0.0592 -0.37222 0.06146 -0.37361 0.06146 -0.37361 L 0.06146 -0.37361 L 0.06146 -0.37361 " pathEditMode="relative" ptsTypes="AAAAAAAAAAAAAAAAAAAAAAAAAAAAAAAAAAAAAAAAAAAAAAAAAAAAAAAAAAA">
                                      <p:cBhvr>
                                        <p:cTn id="8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wooden table&#10;&#10;Description automatically generated">
            <a:extLst>
              <a:ext uri="{FF2B5EF4-FFF2-40B4-BE49-F238E27FC236}">
                <a16:creationId xmlns:a16="http://schemas.microsoft.com/office/drawing/2014/main" id="{05EA7ECB-F5D9-425B-94EE-AA2B39C5391B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12192000" cy="684627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B363F73-16AD-4973-8C87-4E35CB3CBDB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8745" y="3429000"/>
            <a:ext cx="2706955" cy="3537498"/>
          </a:xfrm>
          <a:prstGeom prst="rect">
            <a:avLst/>
          </a:prstGeom>
        </p:spPr>
      </p:pic>
      <p:pic>
        <p:nvPicPr>
          <p:cNvPr id="17" name="Picture 16" descr="A close up of a logo&#10;&#10;Description automatically generated">
            <a:extLst>
              <a:ext uri="{FF2B5EF4-FFF2-40B4-BE49-F238E27FC236}">
                <a16:creationId xmlns:a16="http://schemas.microsoft.com/office/drawing/2014/main" id="{775AC7CE-DC27-4C17-921D-DCEE8BB4148E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7294" y="4209672"/>
            <a:ext cx="1213004" cy="810701"/>
          </a:xfrm>
          <a:prstGeom prst="rect">
            <a:avLst/>
          </a:prstGeom>
        </p:spPr>
      </p:pic>
      <p:pic>
        <p:nvPicPr>
          <p:cNvPr id="19" name="Picture 18" descr="A picture containing food, cup, mug&#10;&#10;Description automatically generated">
            <a:extLst>
              <a:ext uri="{FF2B5EF4-FFF2-40B4-BE49-F238E27FC236}">
                <a16:creationId xmlns:a16="http://schemas.microsoft.com/office/drawing/2014/main" id="{992C463D-CDCD-4B89-B2F7-35733776C5B9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1517" y="4269785"/>
            <a:ext cx="1213004" cy="810701"/>
          </a:xfrm>
          <a:prstGeom prst="rect">
            <a:avLst/>
          </a:prstGeom>
        </p:spPr>
      </p:pic>
      <p:pic>
        <p:nvPicPr>
          <p:cNvPr id="7" name="Picture 6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20D0737A-CB21-4A77-B169-6560D6B52F05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25760" y="2125715"/>
            <a:ext cx="3099065" cy="2696207"/>
          </a:xfrm>
          <a:prstGeom prst="rect">
            <a:avLst/>
          </a:prstGeom>
        </p:spPr>
      </p:pic>
      <p:pic>
        <p:nvPicPr>
          <p:cNvPr id="15" name="Picture 14" descr="A picture containing food&#10;&#10;Description automatically generated">
            <a:extLst>
              <a:ext uri="{FF2B5EF4-FFF2-40B4-BE49-F238E27FC236}">
                <a16:creationId xmlns:a16="http://schemas.microsoft.com/office/drawing/2014/main" id="{1253356E-4CD0-4F21-90F1-E7D903CCF1BD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7411" y="3597421"/>
            <a:ext cx="1405872" cy="1224501"/>
          </a:xfrm>
          <a:prstGeom prst="rect">
            <a:avLst/>
          </a:prstGeom>
        </p:spPr>
      </p:pic>
      <p:pic>
        <p:nvPicPr>
          <p:cNvPr id="2" name="24">
            <a:hlinkClick r:id="" action="ppaction://media"/>
            <a:extLst>
              <a:ext uri="{FF2B5EF4-FFF2-40B4-BE49-F238E27FC236}">
                <a16:creationId xmlns:a16="http://schemas.microsoft.com/office/drawing/2014/main" id="{3272E905-A3A2-4F3C-A59B-9ACC3409AB6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9429549" y="535004"/>
            <a:ext cx="609600" cy="609600"/>
          </a:xfrm>
          <a:prstGeom prst="rect">
            <a:avLst/>
          </a:prstGeom>
        </p:spPr>
      </p:pic>
      <p:pic>
        <p:nvPicPr>
          <p:cNvPr id="11" name="smijeh">
            <a:hlinkClick r:id="" action="ppaction://media"/>
            <a:extLst>
              <a:ext uri="{FF2B5EF4-FFF2-40B4-BE49-F238E27FC236}">
                <a16:creationId xmlns:a16="http://schemas.microsoft.com/office/drawing/2014/main" id="{3DB5E808-05DE-4624-9D14-E95B539E8C7B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9734349" y="1982002"/>
            <a:ext cx="609600" cy="609600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hlinkClick r:id="rId15" action="ppaction://hlinksldjump"/>
            <a:extLst>
              <a:ext uri="{FF2B5EF4-FFF2-40B4-BE49-F238E27FC236}">
                <a16:creationId xmlns:a16="http://schemas.microsoft.com/office/drawing/2014/main" id="{831F08E3-97F7-47C0-B73B-6C06610FF869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59591" y="5560937"/>
            <a:ext cx="1447680" cy="9265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37002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28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626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42 0.00185 L 0.00642 0.00208 C 0.00711 -0.00232 0.00764 -0.00648 0.0085 -0.01065 C 0.00868 -0.01204 0.00937 -0.01343 0.00955 -0.01482 C 0.00972 -0.01621 0.00955 -0.02037 0.00955 -0.01898 C 0.00833 0.01342 0.0085 0.00046 0.0085 0.0199 L 0.0085 0.02014 L 0.0085 0.02129 " pathEditMode="relative" rAng="0" ptsTypes="AAAAAAAA">
                                      <p:cBhvr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00" y="-9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Content Placeholder 11" descr="A picture containing room&#10;&#10;Description automatically generated">
            <a:extLst>
              <a:ext uri="{FF2B5EF4-FFF2-40B4-BE49-F238E27FC236}">
                <a16:creationId xmlns:a16="http://schemas.microsoft.com/office/drawing/2014/main" id="{78DD8F5E-E51D-4D9E-8A71-5D317F0805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6253"/>
            <a:ext cx="12192000" cy="6954253"/>
          </a:xfrm>
        </p:spPr>
      </p:pic>
      <p:pic>
        <p:nvPicPr>
          <p:cNvPr id="3" name="Picture 2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CC9BE126-DEAE-4EF9-BC0B-862636804BAD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9927" y="3741505"/>
            <a:ext cx="1627497" cy="2041991"/>
          </a:xfrm>
          <a:prstGeom prst="rect">
            <a:avLst/>
          </a:prstGeom>
        </p:spPr>
      </p:pic>
      <p:pic>
        <p:nvPicPr>
          <p:cNvPr id="4" name="25">
            <a:hlinkClick r:id="" action="ppaction://media"/>
            <a:extLst>
              <a:ext uri="{FF2B5EF4-FFF2-40B4-BE49-F238E27FC236}">
                <a16:creationId xmlns:a16="http://schemas.microsoft.com/office/drawing/2014/main" id="{CC814BA5-B4FE-4BDF-AC29-BBAB4079CA0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669153" y="477252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28789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300"/>
    </mc:Choice>
    <mc:Fallback xmlns="">
      <p:transition spd="slow" advClick="0" advTm="53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6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0.14167 L -0.00104 0.14167 C -0.00139 0.14561 -0.00208 0.14977 -0.00208 0.15394 C -0.00208 0.18125 -0.00226 0.17871 1.66667E-6 0.19561 C -0.00035 0.21968 -0.00052 0.24375 -0.00104 0.26783 C -0.00122 0.27061 -0.00191 0.27338 -0.00208 0.27616 C -0.00261 0.28033 -0.00278 0.2845 -0.00313 0.28866 C -0.00382 0.29514 -0.00521 0.30811 -0.00521 0.30811 C -0.00799 0.38125 -0.00434 0.27825 -0.00729 0.40255 C -0.00851 0.44723 -0.00833 0.41598 -0.00833 0.42616 " pathEditMode="relative" ptsTypes="AAAAAAAAAA">
                                      <p:cBhvr>
                                        <p:cTn id="8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317E35-8ECC-4A93-A5A9-85BD658E60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picture containing room, bed, sitting, table&#10;&#10;Description automatically generated">
            <a:extLst>
              <a:ext uri="{FF2B5EF4-FFF2-40B4-BE49-F238E27FC236}">
                <a16:creationId xmlns:a16="http://schemas.microsoft.com/office/drawing/2014/main" id="{92737FAF-35DB-4C3F-8CDF-59D25086C8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7" name="Picture 6" descr="A picture containing stool&#10;&#10;Description automatically generated">
            <a:extLst>
              <a:ext uri="{FF2B5EF4-FFF2-40B4-BE49-F238E27FC236}">
                <a16:creationId xmlns:a16="http://schemas.microsoft.com/office/drawing/2014/main" id="{D9F72D15-231B-47DB-AE16-ABFC7792D27D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3596" y="4000544"/>
            <a:ext cx="1621402" cy="1542160"/>
          </a:xfrm>
          <a:prstGeom prst="rect">
            <a:avLst/>
          </a:prstGeom>
        </p:spPr>
      </p:pic>
      <p:pic>
        <p:nvPicPr>
          <p:cNvPr id="3" name="26">
            <a:hlinkClick r:id="" action="ppaction://media"/>
            <a:extLst>
              <a:ext uri="{FF2B5EF4-FFF2-40B4-BE49-F238E27FC236}">
                <a16:creationId xmlns:a16="http://schemas.microsoft.com/office/drawing/2014/main" id="{35EA5C6F-6584-4E12-919D-71B9530D163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515150" y="418306"/>
            <a:ext cx="609600" cy="609600"/>
          </a:xfrm>
          <a:prstGeom prst="rect">
            <a:avLst/>
          </a:prstGeom>
        </p:spPr>
      </p:pic>
      <p:pic>
        <p:nvPicPr>
          <p:cNvPr id="6" name="CRVENKAPICA HRCE">
            <a:hlinkClick r:id="" action="ppaction://media"/>
            <a:extLst>
              <a:ext uri="{FF2B5EF4-FFF2-40B4-BE49-F238E27FC236}">
                <a16:creationId xmlns:a16="http://schemas.microsoft.com/office/drawing/2014/main" id="{3DC83AFB-AC79-480E-B845-BA9F32BF9228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931469" y="1081088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05505274"/>
      </p:ext>
    </p:extLst>
  </p:cSld>
  <p:clrMapOvr>
    <a:masterClrMapping/>
  </p:clrMapOvr>
  <p:transition spd="slow" advClick="0" advTm="1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53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showWhenStopped="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DD346B-CAEE-4599-BA81-CF4A87DCB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3EB3BFE-D5C5-4772-B1B5-7E36D669D1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-96253" y="-86627"/>
            <a:ext cx="12288253" cy="709381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415B359-6D70-4477-9C23-73C79D5F58C8}"/>
              </a:ext>
            </a:extLst>
          </p:cNvPr>
          <p:cNvSpPr txBox="1"/>
          <p:nvPr/>
        </p:nvSpPr>
        <p:spPr>
          <a:xfrm>
            <a:off x="4562475" y="2644169"/>
            <a:ext cx="326884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9600" dirty="0">
                <a:solidFill>
                  <a:srgbClr val="E7C779"/>
                </a:solidFill>
                <a:latin typeface="Book Antiqua" panose="02040602050305030304" pitchFamily="18" charset="0"/>
              </a:rPr>
              <a:t>KRAJ</a:t>
            </a:r>
            <a:endParaRPr lang="en-GB" sz="9600" dirty="0">
              <a:solidFill>
                <a:srgbClr val="E7C779"/>
              </a:solidFill>
              <a:latin typeface="Book Antiqua" panose="02040602050305030304" pitchFamily="18" charset="0"/>
            </a:endParaRPr>
          </a:p>
        </p:txBody>
      </p:sp>
      <p:pic>
        <p:nvPicPr>
          <p:cNvPr id="6" name="Picture 5" descr="A picture containing drawing&#10;&#10;Description automatically generated">
            <a:hlinkClick r:id="rId5" action="ppaction://hlinksldjump"/>
            <a:extLst>
              <a:ext uri="{FF2B5EF4-FFF2-40B4-BE49-F238E27FC236}">
                <a16:creationId xmlns:a16="http://schemas.microsoft.com/office/drawing/2014/main" id="{45436005-D9C0-4AB3-8ABB-B84069D8ACE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67989" y="5700605"/>
            <a:ext cx="1447680" cy="92651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BE90B9C-1BEF-45E0-9E3C-3098A052257F}"/>
              </a:ext>
            </a:extLst>
          </p:cNvPr>
          <p:cNvSpPr txBox="1"/>
          <p:nvPr/>
        </p:nvSpPr>
        <p:spPr>
          <a:xfrm>
            <a:off x="10158020" y="5331273"/>
            <a:ext cx="16688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>
                <a:solidFill>
                  <a:schemeClr val="bg1"/>
                </a:solidFill>
              </a:rPr>
              <a:t>A možda i nije…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7" name="Graphic 6" descr="Closed book">
            <a:hlinkClick r:id="rId8" action="ppaction://hlinksldjump"/>
            <a:extLst>
              <a:ext uri="{FF2B5EF4-FFF2-40B4-BE49-F238E27FC236}">
                <a16:creationId xmlns:a16="http://schemas.microsoft.com/office/drawing/2014/main" id="{E12754C7-7C20-4BC1-9B75-49F82EDC5C3C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13533" y="5846624"/>
            <a:ext cx="822325" cy="82232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0AE906-0CB6-44B3-BE45-7BA3E3DD767E}"/>
              </a:ext>
            </a:extLst>
          </p:cNvPr>
          <p:cNvSpPr txBox="1"/>
          <p:nvPr/>
        </p:nvSpPr>
        <p:spPr>
          <a:xfrm>
            <a:off x="1001027" y="6123543"/>
            <a:ext cx="24860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>
                <a:solidFill>
                  <a:schemeClr val="bg1"/>
                </a:solidFill>
              </a:rPr>
              <a:t>Vrati se na početak priče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4221D85-0099-4A9E-A2B3-FCACF3B2782D}"/>
              </a:ext>
            </a:extLst>
          </p:cNvPr>
          <p:cNvSpPr txBox="1"/>
          <p:nvPr/>
        </p:nvSpPr>
        <p:spPr>
          <a:xfrm>
            <a:off x="4972696" y="6163862"/>
            <a:ext cx="21773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>
                <a:solidFill>
                  <a:schemeClr val="bg1"/>
                </a:solidFill>
              </a:rPr>
              <a:t>Vrati se kod putokaza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1" name="Graphic 10" descr="Signpost">
            <a:hlinkClick r:id="rId5" action="ppaction://hlinksldjump"/>
            <a:extLst>
              <a:ext uri="{FF2B5EF4-FFF2-40B4-BE49-F238E27FC236}">
                <a16:creationId xmlns:a16="http://schemas.microsoft.com/office/drawing/2014/main" id="{40E11C30-6429-4427-849F-55128384B702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4118287" y="5736503"/>
            <a:ext cx="822325" cy="8223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5243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9858E506-5F19-4772-A919-68DA8D98F39F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06FE568-15D5-4D2E-AA1D-10E2043A92D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237363" y="5260447"/>
            <a:ext cx="1558688" cy="73663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CD81C49-DBD8-4E81-ADB2-56923854428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130225" y="6205384"/>
            <a:ext cx="1558688" cy="736633"/>
          </a:xfrm>
          <a:prstGeom prst="rect">
            <a:avLst/>
          </a:prstGeom>
        </p:spPr>
      </p:pic>
      <p:pic>
        <p:nvPicPr>
          <p:cNvPr id="11" name="261597__kwahmah-02__bubbles2">
            <a:hlinkClick r:id="" action="ppaction://media"/>
            <a:extLst>
              <a:ext uri="{FF2B5EF4-FFF2-40B4-BE49-F238E27FC236}">
                <a16:creationId xmlns:a16="http://schemas.microsoft.com/office/drawing/2014/main" id="{2CC78928-52EB-4141-926E-C34CA1B1118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6122633" y="3568083"/>
            <a:ext cx="609600" cy="609600"/>
          </a:xfrm>
          <a:prstGeom prst="rect">
            <a:avLst/>
          </a:prstGeom>
        </p:spPr>
      </p:pic>
      <p:pic>
        <p:nvPicPr>
          <p:cNvPr id="15" name="213291__aderumoro__giggle-closed-mouth-young-lady-teenage-girl">
            <a:hlinkClick r:id="" action="ppaction://media"/>
            <a:extLst>
              <a:ext uri="{FF2B5EF4-FFF2-40B4-BE49-F238E27FC236}">
                <a16:creationId xmlns:a16="http://schemas.microsoft.com/office/drawing/2014/main" id="{0CFDA7FC-6A57-4316-843F-F3425105E194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7007441" y="1597241"/>
            <a:ext cx="609600" cy="6096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56DBB11-F04F-4820-B49C-0152C15B0413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2159" y="4062753"/>
            <a:ext cx="585348" cy="636641"/>
          </a:xfrm>
          <a:prstGeom prst="rect">
            <a:avLst/>
          </a:prstGeom>
        </p:spPr>
      </p:pic>
      <p:pic>
        <p:nvPicPr>
          <p:cNvPr id="18" name="416529__inspectorj__bird-whistling-single-robin-a">
            <a:hlinkClick r:id="" action="ppaction://media"/>
            <a:extLst>
              <a:ext uri="{FF2B5EF4-FFF2-40B4-BE49-F238E27FC236}">
                <a16:creationId xmlns:a16="http://schemas.microsoft.com/office/drawing/2014/main" id="{26586F34-CD24-4E53-80E3-3776C4897676}"/>
              </a:ext>
            </a:extLst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3878100" y="1421776"/>
            <a:ext cx="609600" cy="609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6DE052D-8D4E-4F9C-A03B-D0FFDFCA7957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0918" y="2034444"/>
            <a:ext cx="1627497" cy="2041991"/>
          </a:xfrm>
          <a:prstGeom prst="rect">
            <a:avLst/>
          </a:prstGeom>
        </p:spPr>
      </p:pic>
      <p:pic>
        <p:nvPicPr>
          <p:cNvPr id="20" name="Picture 19" descr="A picture containing drawing&#10;&#10;Description automatically generated">
            <a:hlinkClick r:id="rId17" action="ppaction://hlinksldjump"/>
            <a:extLst>
              <a:ext uri="{FF2B5EF4-FFF2-40B4-BE49-F238E27FC236}">
                <a16:creationId xmlns:a16="http://schemas.microsoft.com/office/drawing/2014/main" id="{6C87DF35-F671-4DEE-A048-59CFC68F2586}"/>
              </a:ext>
            </a:extLst>
          </p:cNvPr>
          <p:cNvPicPr>
            <a:picLocks noChangeAspect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74188" y="5742126"/>
            <a:ext cx="1447680" cy="926515"/>
          </a:xfrm>
          <a:prstGeom prst="rect">
            <a:avLst/>
          </a:prstGeom>
        </p:spPr>
      </p:pic>
      <p:pic>
        <p:nvPicPr>
          <p:cNvPr id="21" name="Picture 20" descr="A picture containing drawing&#10;&#10;Description automatically generated">
            <a:hlinkClick r:id="rId19" action="ppaction://hlinksldjump"/>
            <a:extLst>
              <a:ext uri="{FF2B5EF4-FFF2-40B4-BE49-F238E27FC236}">
                <a16:creationId xmlns:a16="http://schemas.microsoft.com/office/drawing/2014/main" id="{2857D12B-56A6-4137-99C4-0EEEA59E5700}"/>
              </a:ext>
            </a:extLst>
          </p:cNvPr>
          <p:cNvPicPr>
            <a:picLocks noChangeAspect="1"/>
          </p:cNvPicPr>
          <p:nvPr/>
        </p:nvPicPr>
        <p:blipFill>
          <a:blip r:embed="rId20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684196" y="4548107"/>
            <a:ext cx="871749" cy="533775"/>
          </a:xfrm>
          <a:prstGeom prst="rect">
            <a:avLst/>
          </a:prstGeom>
        </p:spPr>
      </p:pic>
      <p:pic>
        <p:nvPicPr>
          <p:cNvPr id="3" name="30">
            <a:hlinkClick r:id="" action="ppaction://media"/>
            <a:extLst>
              <a:ext uri="{FF2B5EF4-FFF2-40B4-BE49-F238E27FC236}">
                <a16:creationId xmlns:a16="http://schemas.microsoft.com/office/drawing/2014/main" id="{7F7CC635-AA8A-4901-A814-DB28E14A65D5}"/>
              </a:ext>
            </a:extLst>
          </p:cNvPr>
          <p:cNvPicPr>
            <a:picLocks noChangeAspect="1"/>
          </p:cNvPicPr>
          <p:nvPr>
            <a:audioFile r:link="rId9"/>
            <p:extLst>
              <p:ext uri="{DAA4B4D4-6D71-4841-9C94-3DE7FCFB9230}">
                <p14:media xmlns:p14="http://schemas.microsoft.com/office/powerpoint/2010/main" r:embed="rId8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9787131" y="407622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08119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2690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83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5276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626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D04B3D-87EB-46DB-B6C1-558ABCE1EC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picture containing outdoor, snow, slope, skiing&#10;&#10;Description automatically generated">
            <a:extLst>
              <a:ext uri="{FF2B5EF4-FFF2-40B4-BE49-F238E27FC236}">
                <a16:creationId xmlns:a16="http://schemas.microsoft.com/office/drawing/2014/main" id="{1310975D-C11C-4F27-A884-671F552AF5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72438"/>
          </a:xfrm>
        </p:spPr>
      </p:pic>
      <p:pic>
        <p:nvPicPr>
          <p:cNvPr id="7" name="31">
            <a:hlinkClick r:id="" action="ppaction://media"/>
            <a:extLst>
              <a:ext uri="{FF2B5EF4-FFF2-40B4-BE49-F238E27FC236}">
                <a16:creationId xmlns:a16="http://schemas.microsoft.com/office/drawing/2014/main" id="{8AE9696C-3B38-4B7A-BF39-B2D1432CEBD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30455.1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949314" y="31940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782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500">
        <p:fade/>
      </p:transition>
    </mc:Choice>
    <mc:Fallback xmlns="">
      <p:transition spd="med" advClick="0" advTm="7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1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FC503-4712-4142-9736-D1DA0ECD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picture containing food, game&#10;&#10;Description automatically generated">
            <a:extLst>
              <a:ext uri="{FF2B5EF4-FFF2-40B4-BE49-F238E27FC236}">
                <a16:creationId xmlns:a16="http://schemas.microsoft.com/office/drawing/2014/main" id="{D24D2C43-90FC-4DB5-BDDD-B286F794D8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8" cstate="email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7002" y="0"/>
            <a:ext cx="12269002" cy="6858000"/>
          </a:xfrm>
        </p:spPr>
      </p:pic>
      <p:pic>
        <p:nvPicPr>
          <p:cNvPr id="11" name="Picture 10" descr="A close up of a window&#10;&#10;Description automatically generated">
            <a:extLst>
              <a:ext uri="{FF2B5EF4-FFF2-40B4-BE49-F238E27FC236}">
                <a16:creationId xmlns:a16="http://schemas.microsoft.com/office/drawing/2014/main" id="{5AC849C6-77CF-4A92-AE56-F58150C81776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6787" y="2706683"/>
            <a:ext cx="1685499" cy="1444633"/>
          </a:xfrm>
          <a:prstGeom prst="rect">
            <a:avLst/>
          </a:prstGeom>
        </p:spPr>
      </p:pic>
      <p:pic>
        <p:nvPicPr>
          <p:cNvPr id="13" name="Picture 12" descr="A picture containing grass, table, sitting, small&#10;&#10;Description automatically generated">
            <a:extLst>
              <a:ext uri="{FF2B5EF4-FFF2-40B4-BE49-F238E27FC236}">
                <a16:creationId xmlns:a16="http://schemas.microsoft.com/office/drawing/2014/main" id="{9E20EBD9-46D7-42C6-8877-C055A82ABF81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7002" y="914400"/>
            <a:ext cx="4586149" cy="4008299"/>
          </a:xfrm>
          <a:prstGeom prst="rect">
            <a:avLst/>
          </a:prstGeom>
        </p:spPr>
      </p:pic>
      <p:pic>
        <p:nvPicPr>
          <p:cNvPr id="15" name="Picture 14" descr="A picture containing stool&#10;&#10;Description automatically generated">
            <a:extLst>
              <a:ext uri="{FF2B5EF4-FFF2-40B4-BE49-F238E27FC236}">
                <a16:creationId xmlns:a16="http://schemas.microsoft.com/office/drawing/2014/main" id="{51DFB710-E21B-471B-9E94-D78F47C966F7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9800" y="4151316"/>
            <a:ext cx="1609211" cy="2102946"/>
          </a:xfrm>
          <a:prstGeom prst="rect">
            <a:avLst/>
          </a:prstGeom>
        </p:spPr>
      </p:pic>
      <p:pic>
        <p:nvPicPr>
          <p:cNvPr id="24" name="Picture 23" descr="A picture containing drawing&#10;&#10;Description automatically generated">
            <a:hlinkClick r:id="rId15" action="ppaction://hlinksldjump"/>
            <a:extLst>
              <a:ext uri="{FF2B5EF4-FFF2-40B4-BE49-F238E27FC236}">
                <a16:creationId xmlns:a16="http://schemas.microsoft.com/office/drawing/2014/main" id="{C81E4B83-E92B-419F-A4CE-C1E4080041AD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4320" y="5848786"/>
            <a:ext cx="1447680" cy="926515"/>
          </a:xfrm>
          <a:prstGeom prst="rect">
            <a:avLst/>
          </a:prstGeom>
        </p:spPr>
      </p:pic>
      <p:pic>
        <p:nvPicPr>
          <p:cNvPr id="3" name="31">
            <a:hlinkClick r:id="" action="ppaction://media"/>
            <a:extLst>
              <a:ext uri="{FF2B5EF4-FFF2-40B4-BE49-F238E27FC236}">
                <a16:creationId xmlns:a16="http://schemas.microsoft.com/office/drawing/2014/main" id="{0962E557-71FF-4FB1-9B09-D8822604611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7601"/>
                </p14:media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9924211" y="226390"/>
            <a:ext cx="609600" cy="609600"/>
          </a:xfrm>
          <a:prstGeom prst="rect">
            <a:avLst/>
          </a:prstGeom>
        </p:spPr>
      </p:pic>
      <p:pic>
        <p:nvPicPr>
          <p:cNvPr id="4" name="Kucanje">
            <a:hlinkClick r:id="" action="ppaction://media"/>
            <a:extLst>
              <a:ext uri="{FF2B5EF4-FFF2-40B4-BE49-F238E27FC236}">
                <a16:creationId xmlns:a16="http://schemas.microsoft.com/office/drawing/2014/main" id="{8E9E85D6-4522-417C-9C3E-9BA60D259F57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6346549" y="205142"/>
            <a:ext cx="609600" cy="609600"/>
          </a:xfrm>
          <a:prstGeom prst="rect">
            <a:avLst/>
          </a:prstGeom>
        </p:spPr>
      </p:pic>
      <p:pic>
        <p:nvPicPr>
          <p:cNvPr id="6" name="Kucanje">
            <a:hlinkClick r:id="" action="ppaction://media"/>
            <a:extLst>
              <a:ext uri="{FF2B5EF4-FFF2-40B4-BE49-F238E27FC236}">
                <a16:creationId xmlns:a16="http://schemas.microsoft.com/office/drawing/2014/main" id="{C54FF5F3-3D38-4D9E-A8B8-ED2DCDC74559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3483005" y="509942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96890293"/>
      </p:ext>
    </p:extLst>
  </p:cSld>
  <p:clrMapOvr>
    <a:masterClrMapping/>
  </p:clrMapOvr>
  <p:transition spd="slow" advClick="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027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70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FC503-4712-4142-9736-D1DA0ECD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picture containing food, game&#10;&#10;Description automatically generated">
            <a:extLst>
              <a:ext uri="{FF2B5EF4-FFF2-40B4-BE49-F238E27FC236}">
                <a16:creationId xmlns:a16="http://schemas.microsoft.com/office/drawing/2014/main" id="{D24D2C43-90FC-4DB5-BDDD-B286F794D8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7002" y="0"/>
            <a:ext cx="12269002" cy="6858000"/>
          </a:xfrm>
        </p:spPr>
      </p:pic>
      <p:pic>
        <p:nvPicPr>
          <p:cNvPr id="11" name="Picture 10" descr="A close up of a window&#10;&#10;Description automatically generated">
            <a:extLst>
              <a:ext uri="{FF2B5EF4-FFF2-40B4-BE49-F238E27FC236}">
                <a16:creationId xmlns:a16="http://schemas.microsoft.com/office/drawing/2014/main" id="{5AC849C6-77CF-4A92-AE56-F58150C81776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6787" y="2706683"/>
            <a:ext cx="1685499" cy="1444633"/>
          </a:xfrm>
          <a:prstGeom prst="rect">
            <a:avLst/>
          </a:prstGeom>
        </p:spPr>
      </p:pic>
      <p:pic>
        <p:nvPicPr>
          <p:cNvPr id="13" name="Picture 12" descr="A picture containing grass, table, sitting, small&#10;&#10;Description automatically generated">
            <a:extLst>
              <a:ext uri="{FF2B5EF4-FFF2-40B4-BE49-F238E27FC236}">
                <a16:creationId xmlns:a16="http://schemas.microsoft.com/office/drawing/2014/main" id="{9E20EBD9-46D7-42C6-8877-C055A82ABF81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7002" y="914400"/>
            <a:ext cx="4586149" cy="4008299"/>
          </a:xfrm>
          <a:prstGeom prst="rect">
            <a:avLst/>
          </a:prstGeom>
        </p:spPr>
      </p:pic>
      <p:pic>
        <p:nvPicPr>
          <p:cNvPr id="24" name="Picture 23" descr="A picture containing drawing&#10;&#10;Description automatically generated">
            <a:hlinkClick r:id="rId12" action="ppaction://hlinksldjump"/>
            <a:extLst>
              <a:ext uri="{FF2B5EF4-FFF2-40B4-BE49-F238E27FC236}">
                <a16:creationId xmlns:a16="http://schemas.microsoft.com/office/drawing/2014/main" id="{C81E4B83-E92B-419F-A4CE-C1E4080041AD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4320" y="5848786"/>
            <a:ext cx="1447680" cy="926515"/>
          </a:xfrm>
          <a:prstGeom prst="rect">
            <a:avLst/>
          </a:prstGeom>
        </p:spPr>
      </p:pic>
      <p:pic>
        <p:nvPicPr>
          <p:cNvPr id="12" name="Picture 11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F08A2249-872E-473C-BA66-CA30525E17EA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6787" y="3974353"/>
            <a:ext cx="1627497" cy="2041991"/>
          </a:xfrm>
          <a:prstGeom prst="rect">
            <a:avLst/>
          </a:prstGeom>
        </p:spPr>
      </p:pic>
      <p:pic>
        <p:nvPicPr>
          <p:cNvPr id="7" name="32">
            <a:hlinkClick r:id="" action="ppaction://media"/>
            <a:extLst>
              <a:ext uri="{FF2B5EF4-FFF2-40B4-BE49-F238E27FC236}">
                <a16:creationId xmlns:a16="http://schemas.microsoft.com/office/drawing/2014/main" id="{2A2031FF-A0EF-4861-B0BB-CAE8AD030CF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8592152" y="365125"/>
            <a:ext cx="609600" cy="609600"/>
          </a:xfrm>
          <a:prstGeom prst="rect">
            <a:avLst/>
          </a:prstGeom>
        </p:spPr>
      </p:pic>
      <p:pic>
        <p:nvPicPr>
          <p:cNvPr id="14" name="Picture 13" descr="A picture containing sitting, table, large, computer&#10;&#10;Description automatically generated">
            <a:extLst>
              <a:ext uri="{FF2B5EF4-FFF2-40B4-BE49-F238E27FC236}">
                <a16:creationId xmlns:a16="http://schemas.microsoft.com/office/drawing/2014/main" id="{3EA87E26-4660-43C3-9F2A-A2A34C84A05A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533999" y="4938869"/>
            <a:ext cx="5424257" cy="1836432"/>
          </a:xfrm>
          <a:prstGeom prst="rect">
            <a:avLst/>
          </a:prstGeom>
        </p:spPr>
      </p:pic>
      <p:pic>
        <p:nvPicPr>
          <p:cNvPr id="16" name="Picture 15" descr="A close up of a logo&#10;&#10;Description automatically generated">
            <a:extLst>
              <a:ext uri="{FF2B5EF4-FFF2-40B4-BE49-F238E27FC236}">
                <a16:creationId xmlns:a16="http://schemas.microsoft.com/office/drawing/2014/main" id="{97C34768-2153-4CBA-9CBA-E648F7BB68E5}"/>
              </a:ext>
            </a:extLst>
          </p:cNvPr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-3044781" y="3907918"/>
            <a:ext cx="3117532" cy="270013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44130844"/>
      </p:ext>
    </p:extLst>
  </p:cSld>
  <p:clrMapOvr>
    <a:masterClrMapping/>
  </p:clrMapOvr>
  <p:transition spd="slow" advClick="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90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animMotion origin="layout" path="M 0 0 L 0 0 C 0.00989 0.00046 0.03007 0.00139 0.04114 0.00278 C 0.04739 0.00347 0.05377 0.00486 0.06002 0.00556 C 0.06692 0.00625 0.07382 0.00625 0.0806 0.00695 C 0.08802 0.00787 0.09531 0.00903 0.10273 0.00995 C 0.1095 0.01181 0.11054 0.0125 0.11927 0.01273 L 0.22174 0.01412 C 0.23489 0.01991 0.2263 0.01667 0.25651 0.01412 C 0.25742 0.01412 0.25807 0.01273 0.25898 0.01273 C 0.26575 0.01181 0.27265 0.01181 0.27942 0.01134 C 0.28685 0.01227 0.29427 0.01227 0.30156 0.01412 C 0.3052 0.01505 0.30885 0.01644 0.31263 0.0169 C 0.31914 0.01782 0.32578 0.01782 0.33229 0.01829 L 0.34739 0.01968 C 0.35104 0.02014 0.35468 0.02107 0.35846 0.02107 L 0.50286 0.02407 C 0.50872 0.02384 0.54583 0.02269 0.55742 0.02107 C 0.5582 0.02107 0.55898 0.01991 0.55976 0.01968 C 0.56315 0.01898 0.56666 0.01898 0.57005 0.01829 C 0.57187 0.01806 0.57369 0.01736 0.57552 0.0169 C 0.57812 0.01644 0.58086 0.01597 0.58346 0.01551 C 0.59297 0.00972 0.58333 0.01505 0.59297 0.01134 C 0.59375 0.01088 0.59453 0.01019 0.59531 0.00995 C 0.59687 0.00926 0.59843 0.00903 0.6 0.00833 C 0.61315 0.00301 0.59856 0.00764 0.61028 0.00417 C 0.61185 0.00324 0.61341 0.00162 0.61497 0.00139 C 0.63685 -0.00162 0.62825 0 0.64114 -0.00278 C 0.65989 -0.00208 0.66992 0 0.68685 -0.00278 C 0.68776 -0.00301 0.68841 -0.00393 0.68919 -0.00417 C 0.69218 -0.00486 0.69505 -0.00509 0.69791 -0.00555 C 0.69948 -0.00602 0.70273 -0.00694 0.70273 -0.00694 L 0.70273 -0.00694 " pathEditMode="relative" ptsTypes="AAAAAAAAAAAAAAAAAAAAAAAAAAAAAAAAA">
                                      <p:cBhvr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animMotion origin="layout" path="M 0 0 L 0 0 C 0.00989 0.00046 0.03007 0.00139 0.04114 0.00278 C 0.04739 0.00347 0.05377 0.00486 0.06002 0.00556 C 0.06692 0.00625 0.07382 0.00625 0.0806 0.00695 C 0.08802 0.00787 0.09531 0.00903 0.10273 0.00995 C 0.1095 0.01181 0.11054 0.0125 0.11927 0.01273 L 0.22174 0.01412 C 0.23489 0.01991 0.2263 0.01667 0.25651 0.01412 C 0.25742 0.01412 0.25807 0.01273 0.25898 0.01273 C 0.26575 0.01181 0.27265 0.01181 0.27942 0.01134 C 0.28685 0.01227 0.29427 0.01227 0.30156 0.01412 C 0.3052 0.01505 0.30885 0.01644 0.31263 0.0169 C 0.31914 0.01782 0.32578 0.01782 0.33229 0.01829 L 0.34739 0.01968 C 0.35104 0.02014 0.35468 0.02107 0.35846 0.02107 L 0.50286 0.02407 C 0.50872 0.02384 0.54583 0.02269 0.55742 0.02107 C 0.5582 0.02107 0.55898 0.01991 0.55976 0.01968 C 0.56315 0.01898 0.56666 0.01898 0.57005 0.01829 C 0.57187 0.01806 0.57369 0.01736 0.57552 0.0169 C 0.57812 0.01644 0.58086 0.01597 0.58346 0.01551 C 0.59297 0.00972 0.58333 0.01505 0.59297 0.01134 C 0.59375 0.01088 0.59453 0.01019 0.59531 0.00995 C 0.59687 0.00926 0.59843 0.00903 0.6 0.00833 C 0.61315 0.00301 0.59856 0.00764 0.61028 0.00417 C 0.61185 0.00324 0.61341 0.00162 0.61497 0.00139 C 0.63685 -0.00162 0.62825 0 0.64114 -0.00278 C 0.65989 -0.00208 0.66992 0 0.68685 -0.00278 C 0.68776 -0.00301 0.68841 -0.00393 0.68919 -0.00417 C 0.69218 -0.00486 0.69505 -0.00509 0.69791 -0.00555 C 0.69948 -0.00602 0.70273 -0.00694 0.70273 -0.00694 L 0.70273 -0.00694 " pathEditMode="relative" ptsTypes="AAAAAAAAAAAAAAAAAAAAAAAAAAAAAAAAA">
                                      <p:cBhvr>
                                        <p:cTn id="1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FC503-4712-4142-9736-D1DA0ECD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picture containing food, game&#10;&#10;Description automatically generated">
            <a:extLst>
              <a:ext uri="{FF2B5EF4-FFF2-40B4-BE49-F238E27FC236}">
                <a16:creationId xmlns:a16="http://schemas.microsoft.com/office/drawing/2014/main" id="{D24D2C43-90FC-4DB5-BDDD-B286F794D8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7002" y="0"/>
            <a:ext cx="12269002" cy="6858000"/>
          </a:xfrm>
        </p:spPr>
      </p:pic>
      <p:pic>
        <p:nvPicPr>
          <p:cNvPr id="11" name="Picture 10" descr="A close up of a window&#10;&#10;Description automatically generated">
            <a:extLst>
              <a:ext uri="{FF2B5EF4-FFF2-40B4-BE49-F238E27FC236}">
                <a16:creationId xmlns:a16="http://schemas.microsoft.com/office/drawing/2014/main" id="{5AC849C6-77CF-4A92-AE56-F58150C81776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6787" y="2706683"/>
            <a:ext cx="1685499" cy="1444633"/>
          </a:xfrm>
          <a:prstGeom prst="rect">
            <a:avLst/>
          </a:prstGeom>
        </p:spPr>
      </p:pic>
      <p:pic>
        <p:nvPicPr>
          <p:cNvPr id="13" name="Picture 12" descr="A picture containing grass, table, sitting, small&#10;&#10;Description automatically generated">
            <a:extLst>
              <a:ext uri="{FF2B5EF4-FFF2-40B4-BE49-F238E27FC236}">
                <a16:creationId xmlns:a16="http://schemas.microsoft.com/office/drawing/2014/main" id="{9E20EBD9-46D7-42C6-8877-C055A82ABF81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7002" y="914400"/>
            <a:ext cx="4586149" cy="4008299"/>
          </a:xfrm>
          <a:prstGeom prst="rect">
            <a:avLst/>
          </a:prstGeom>
        </p:spPr>
      </p:pic>
      <p:pic>
        <p:nvPicPr>
          <p:cNvPr id="3" name="33">
            <a:hlinkClick r:id="" action="ppaction://media"/>
            <a:extLst>
              <a:ext uri="{FF2B5EF4-FFF2-40B4-BE49-F238E27FC236}">
                <a16:creationId xmlns:a16="http://schemas.microsoft.com/office/drawing/2014/main" id="{CA036375-8DAA-41CD-B0FF-3F7631EF2CC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9445203" y="259151"/>
            <a:ext cx="609600" cy="609600"/>
          </a:xfrm>
          <a:prstGeom prst="rect">
            <a:avLst/>
          </a:prstGeom>
        </p:spPr>
      </p:pic>
      <p:pic>
        <p:nvPicPr>
          <p:cNvPr id="18" name="Content Placeholder 4" descr="A picture containing food, game&#10;&#10;Description automatically generated">
            <a:extLst>
              <a:ext uri="{FF2B5EF4-FFF2-40B4-BE49-F238E27FC236}">
                <a16:creationId xmlns:a16="http://schemas.microsoft.com/office/drawing/2014/main" id="{BBB09A34-67E2-41DA-B66C-4D96C64F546E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7002" y="-20178"/>
            <a:ext cx="12269002" cy="6878178"/>
          </a:xfrm>
          <a:prstGeom prst="rect">
            <a:avLst/>
          </a:prstGeom>
        </p:spPr>
      </p:pic>
      <p:pic>
        <p:nvPicPr>
          <p:cNvPr id="19" name="Picture 18" descr="A picture containing grass, table, sitting, small&#10;&#10;Description automatically generated">
            <a:extLst>
              <a:ext uri="{FF2B5EF4-FFF2-40B4-BE49-F238E27FC236}">
                <a16:creationId xmlns:a16="http://schemas.microsoft.com/office/drawing/2014/main" id="{F02322BC-3B93-4496-8863-C214D60F55BB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7002" y="1098411"/>
            <a:ext cx="3832685" cy="3595449"/>
          </a:xfrm>
          <a:prstGeom prst="rect">
            <a:avLst/>
          </a:prstGeom>
        </p:spPr>
      </p:pic>
      <p:pic>
        <p:nvPicPr>
          <p:cNvPr id="15" name="Picture 14" descr="A picture containing sitting, table, large, computer&#10;&#10;Description automatically generated">
            <a:extLst>
              <a:ext uri="{FF2B5EF4-FFF2-40B4-BE49-F238E27FC236}">
                <a16:creationId xmlns:a16="http://schemas.microsoft.com/office/drawing/2014/main" id="{6D0DEFE7-AB78-4433-B44D-B95929E4F665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2697" y="5417254"/>
            <a:ext cx="6251789" cy="1325563"/>
          </a:xfrm>
          <a:prstGeom prst="rect">
            <a:avLst/>
          </a:prstGeom>
        </p:spPr>
      </p:pic>
      <p:pic>
        <p:nvPicPr>
          <p:cNvPr id="17" name="Picture 16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4182226D-3E04-4B9B-9D3E-64CFD1528F62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441093" y="2606789"/>
            <a:ext cx="3345694" cy="3992059"/>
          </a:xfrm>
          <a:prstGeom prst="rect">
            <a:avLst/>
          </a:prstGeom>
        </p:spPr>
      </p:pic>
      <p:pic>
        <p:nvPicPr>
          <p:cNvPr id="20" name="Picture 19" descr="A picture containing drawing&#10;&#10;Description automatically generated">
            <a:hlinkClick r:id="rId17" action="ppaction://hlinksldjump"/>
            <a:extLst>
              <a:ext uri="{FF2B5EF4-FFF2-40B4-BE49-F238E27FC236}">
                <a16:creationId xmlns:a16="http://schemas.microsoft.com/office/drawing/2014/main" id="{21EF69EF-A5BA-44E5-9CD5-69E38D826D26}"/>
              </a:ext>
            </a:extLst>
          </p:cNvPr>
          <p:cNvPicPr>
            <a:picLocks noChangeAspect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4320" y="5848786"/>
            <a:ext cx="1447680" cy="9265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03937308"/>
      </p:ext>
    </p:extLst>
  </p:cSld>
  <p:clrMapOvr>
    <a:masterClrMapping/>
  </p:clrMapOvr>
  <p:transition spd="slow" advClick="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35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10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 descr="A close up of a logo&#10;&#10;Description automatically generated">
            <a:extLst>
              <a:ext uri="{FF2B5EF4-FFF2-40B4-BE49-F238E27FC236}">
                <a16:creationId xmlns:a16="http://schemas.microsoft.com/office/drawing/2014/main" id="{569D6F26-D9FE-498D-B3F3-C511C4C7E6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4" name="Picture 3" descr="A picture containing sitting, table, large, computer&#10;&#10;Description automatically generated">
            <a:extLst>
              <a:ext uri="{FF2B5EF4-FFF2-40B4-BE49-F238E27FC236}">
                <a16:creationId xmlns:a16="http://schemas.microsoft.com/office/drawing/2014/main" id="{0A00BCE2-7CE5-4C83-954D-500ADC12E6A4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947225">
            <a:off x="882899" y="5381518"/>
            <a:ext cx="6251789" cy="1325563"/>
          </a:xfrm>
          <a:prstGeom prst="rect">
            <a:avLst/>
          </a:prstGeom>
        </p:spPr>
      </p:pic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FCA4D946-6656-47FD-BAA1-134538A11486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659357" y="3977197"/>
            <a:ext cx="3117532" cy="2700137"/>
          </a:xfrm>
          <a:prstGeom prst="rect">
            <a:avLst/>
          </a:prstGeom>
        </p:spPr>
      </p:pic>
      <p:pic>
        <p:nvPicPr>
          <p:cNvPr id="7" name="Picture 6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6AD3D8E9-91F8-4ED7-AD60-3C74E984E037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2838" y="4306269"/>
            <a:ext cx="1627497" cy="2041991"/>
          </a:xfrm>
          <a:prstGeom prst="rect">
            <a:avLst/>
          </a:prstGeom>
        </p:spPr>
      </p:pic>
      <p:pic>
        <p:nvPicPr>
          <p:cNvPr id="3" name="Picture 2" descr="A picture containing stool, drawing, table&#10;&#10;Description automatically generated">
            <a:extLst>
              <a:ext uri="{FF2B5EF4-FFF2-40B4-BE49-F238E27FC236}">
                <a16:creationId xmlns:a16="http://schemas.microsoft.com/office/drawing/2014/main" id="{CAFB6A17-9B2C-48BB-986E-62855E4292C3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74235" y="5160775"/>
            <a:ext cx="548025" cy="332977"/>
          </a:xfrm>
          <a:prstGeom prst="rect">
            <a:avLst/>
          </a:prstGeom>
        </p:spPr>
      </p:pic>
      <p:pic>
        <p:nvPicPr>
          <p:cNvPr id="9" name="Picture 8" descr="A picture containing stool, drawing, table&#10;&#10;Description automatically generated">
            <a:extLst>
              <a:ext uri="{FF2B5EF4-FFF2-40B4-BE49-F238E27FC236}">
                <a16:creationId xmlns:a16="http://schemas.microsoft.com/office/drawing/2014/main" id="{52C2144F-2461-48A0-8189-2B54650DB789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6581" y="5068028"/>
            <a:ext cx="548025" cy="332977"/>
          </a:xfrm>
          <a:prstGeom prst="rect">
            <a:avLst/>
          </a:prstGeom>
        </p:spPr>
      </p:pic>
      <p:pic>
        <p:nvPicPr>
          <p:cNvPr id="10" name="34">
            <a:hlinkClick r:id="" action="ppaction://media"/>
            <a:extLst>
              <a:ext uri="{FF2B5EF4-FFF2-40B4-BE49-F238E27FC236}">
                <a16:creationId xmlns:a16="http://schemas.microsoft.com/office/drawing/2014/main" id="{5983FD8A-100E-4333-AFDE-AC8E9076FDE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0084068" y="371375"/>
            <a:ext cx="609600" cy="609600"/>
          </a:xfrm>
          <a:prstGeom prst="rect">
            <a:avLst/>
          </a:prstGeom>
        </p:spPr>
      </p:pic>
      <p:pic>
        <p:nvPicPr>
          <p:cNvPr id="11" name="Picture 10" descr="A picture containing drawing&#10;&#10;Description automatically generated">
            <a:hlinkClick r:id="rId12" action="ppaction://hlinksldjump"/>
            <a:extLst>
              <a:ext uri="{FF2B5EF4-FFF2-40B4-BE49-F238E27FC236}">
                <a16:creationId xmlns:a16="http://schemas.microsoft.com/office/drawing/2014/main" id="{932BBDC1-C4E8-4B98-8C05-ECB4F6C38C90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4320" y="5848786"/>
            <a:ext cx="1447680" cy="9265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08189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21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29 -0.00625 L -0.01029 -0.00625 C -0.01302 -0.00972 -0.01563 -0.01296 -0.01823 -0.0162 C -0.01953 -0.01782 -0.02071 -0.01944 -0.02214 -0.02037 C -0.02774 -0.02361 -0.02123 -0.01967 -0.03086 -0.02754 C -0.03164 -0.02801 -0.03243 -0.02824 -0.03321 -0.02893 C -0.0362 -0.03102 -0.03907 -0.03356 -0.04193 -0.03588 C -0.04297 -0.0368 -0.04401 -0.03796 -0.04506 -0.03866 C -0.0474 -0.04028 -0.04987 -0.04143 -0.05222 -0.04282 C -0.05808 -0.04977 -0.05104 -0.04213 -0.06407 -0.05 C -0.06498 -0.05046 -0.0655 -0.05231 -0.06641 -0.05278 C -0.06901 -0.05416 -0.07162 -0.05463 -0.07435 -0.05555 C -0.07513 -0.05648 -0.07578 -0.05764 -0.0767 -0.05833 C -0.07943 -0.06088 -0.08659 -0.06574 -0.08933 -0.06666 C -0.09063 -0.06736 -0.09193 -0.06759 -0.09323 -0.06829 C -0.09427 -0.06852 -0.09532 -0.06921 -0.09636 -0.06967 C -0.09909 -0.0706 -0.1017 -0.07129 -0.1043 -0.07245 C -0.10508 -0.07268 -0.10586 -0.07338 -0.10664 -0.07384 C -0.10951 -0.075 -0.1125 -0.07569 -0.11537 -0.07662 C -0.11641 -0.07708 -0.11745 -0.07754 -0.11849 -0.07801 C -0.11927 -0.07847 -0.12006 -0.07916 -0.12084 -0.0794 C -0.14011 -0.08541 -0.12487 -0.07916 -0.13828 -0.08495 C -0.14427 -0.09028 -0.13894 -0.08634 -0.14857 -0.08935 C -0.14935 -0.08958 -0.15013 -0.09028 -0.15091 -0.09074 C -0.153 -0.09166 -0.15508 -0.09259 -0.15716 -0.09352 C -0.1599 -0.09444 -0.16511 -0.09629 -0.16511 -0.09629 C -0.16745 -0.09791 -0.17045 -0.10069 -0.17305 -0.10185 C -0.17826 -0.1044 -0.17865 -0.1044 -0.18334 -0.10602 C -0.19219 -0.11296 -0.18529 -0.10856 -0.19349 -0.1118 C -0.19571 -0.1125 -0.19779 -0.11342 -0.19987 -0.11458 C -0.20065 -0.11504 -0.20144 -0.11574 -0.20222 -0.11597 C -0.2043 -0.11666 -0.20638 -0.1169 -0.2086 -0.11736 C -0.2142 -0.12083 -0.20716 -0.11666 -0.21407 -0.12014 C -0.22201 -0.1243 -0.20977 -0.11852 -0.21953 -0.12291 C -0.22578 -0.12847 -0.21953 -0.12361 -0.2267 -0.12708 C -0.22917 -0.12847 -0.23138 -0.13055 -0.23386 -0.13148 C -0.23516 -0.13194 -0.23646 -0.13217 -0.23776 -0.13287 C -0.23854 -0.1331 -0.23933 -0.13379 -0.24011 -0.13426 C -0.24115 -0.13472 -0.24219 -0.13518 -0.24323 -0.13565 C -0.24414 -0.13611 -0.24479 -0.13657 -0.24571 -0.13704 C -0.24883 -0.13842 -0.25209 -0.13935 -0.25508 -0.1412 L -0.26224 -0.14537 L -0.26459 -0.14676 C -0.26537 -0.14722 -0.26615 -0.14815 -0.26693 -0.14815 L -0.28112 -0.14815 L -0.28112 -0.14815 " pathEditMode="relative" ptsTypes="AAAAAAAAAAAAAAAAAAAAAAAAAAAAAAAAAAAAAAAAAAAAAA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12 -0.00254 L -0.00612 -0.00254 C -0.01119 -0.00717 -0.01224 -0.00879 -0.01718 -0.01111 C -0.01953 -0.01226 -0.022 -0.01273 -0.02435 -0.01388 C -0.02812 -0.01597 -0.03164 -0.01898 -0.03541 -0.02083 C -0.03828 -0.02222 -0.04114 -0.02361 -0.04414 -0.025 C -0.04948 -0.028 -0.05182 -0.02939 -0.05677 -0.03356 C -0.05781 -0.03425 -0.05872 -0.03564 -0.05989 -0.03634 C -0.06119 -0.03703 -0.0625 -0.03726 -0.0638 -0.03773 C -0.07382 -0.04143 -0.06783 -0.03981 -0.07721 -0.04189 C -0.08229 -0.04444 -0.08372 -0.04537 -0.08906 -0.04745 C -0.09036 -0.04814 -0.09166 -0.04861 -0.0931 -0.04884 C -0.10039 -0.05069 -0.09869 -0.04953 -0.10494 -0.05162 C -0.11666 -0.05578 -0.09661 -0.04976 -0.11276 -0.05463 C -0.11823 -0.05763 -0.11145 -0.05393 -0.11914 -0.0574 C -0.12148 -0.05833 -0.12695 -0.06134 -0.12929 -0.06296 C -0.13919 -0.06967 -0.13086 -0.06412 -0.13958 -0.07268 C -0.14036 -0.07338 -0.14127 -0.07338 -0.14205 -0.07407 C -0.14283 -0.075 -0.14349 -0.07615 -0.1444 -0.07685 C -0.14544 -0.078 -0.14648 -0.0787 -0.14752 -0.07986 C -0.14882 -0.08101 -0.15013 -0.08263 -0.15143 -0.08402 C -0.15247 -0.08495 -0.15364 -0.08564 -0.15468 -0.0868 C -0.15742 -0.08958 -0.15794 -0.09189 -0.16171 -0.09236 L -0.17513 -0.09375 C -0.1789 -0.09421 -0.18255 -0.0949 -0.18619 -0.09513 C -0.19414 -0.09583 -0.20195 -0.09606 -0.20989 -0.09652 C -0.21145 -0.09699 -0.21315 -0.09699 -0.21458 -0.09791 C -0.21549 -0.09861 -0.21614 -0.10023 -0.21705 -0.10069 C -0.21901 -0.10185 -0.22122 -0.10162 -0.2233 -0.10208 C -0.22487 -0.10254 -0.22799 -0.10347 -0.22799 -0.10347 L -0.22799 -0.10486 " pathEditMode="relative" ptsTypes="AAAAAAAAAAAAAAAAAAAAAAAAAAAAAAA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Content Placeholder 11" descr="A picture containing room&#10;&#10;Description automatically generated">
            <a:extLst>
              <a:ext uri="{FF2B5EF4-FFF2-40B4-BE49-F238E27FC236}">
                <a16:creationId xmlns:a16="http://schemas.microsoft.com/office/drawing/2014/main" id="{78DD8F5E-E51D-4D9E-8A71-5D317F0805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05878"/>
            <a:ext cx="12192000" cy="6963878"/>
          </a:xfrm>
        </p:spPr>
      </p:pic>
      <p:pic>
        <p:nvPicPr>
          <p:cNvPr id="8" name="Picture 7" descr="A picture containing stool&#10;&#10;Description automatically generated">
            <a:extLst>
              <a:ext uri="{FF2B5EF4-FFF2-40B4-BE49-F238E27FC236}">
                <a16:creationId xmlns:a16="http://schemas.microsoft.com/office/drawing/2014/main" id="{7B2C56D0-8293-4BE7-9FFB-5476464380C0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20045" y="5958927"/>
            <a:ext cx="1609211" cy="2102946"/>
          </a:xfrm>
          <a:prstGeom prst="rect">
            <a:avLst/>
          </a:prstGeom>
        </p:spPr>
      </p:pic>
      <p:pic>
        <p:nvPicPr>
          <p:cNvPr id="2" name="23">
            <a:hlinkClick r:id="" action="ppaction://media"/>
            <a:extLst>
              <a:ext uri="{FF2B5EF4-FFF2-40B4-BE49-F238E27FC236}">
                <a16:creationId xmlns:a16="http://schemas.microsoft.com/office/drawing/2014/main" id="{CB49EF2F-9698-47FA-91D2-D588D4E67D0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237044" y="679383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21859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4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604 -0.05555 L -0.02604 -0.05555 C -0.02465 -0.05926 -0.02326 -0.06296 -0.02187 -0.06666 C -0.02118 -0.06944 -0.02118 -0.07268 -0.01979 -0.075 C -0.0191 -0.07639 -0.01823 -0.07778 -0.01771 -0.07916 C -0.01684 -0.08194 -0.01632 -0.08472 -0.01562 -0.0875 L -0.01458 -0.09166 L -0.0125 -0.1 C -0.01215 -0.10139 -0.01181 -0.10278 -0.01146 -0.10416 L -0.01042 -0.1125 C -0.01076 -0.12083 -0.01094 -0.1294 -0.01146 -0.1375 C -0.01181 -0.14236 -0.01319 -0.14166 -0.01458 -0.14583 C -0.01562 -0.14861 -0.01597 -0.15139 -0.01667 -0.15416 C -0.01701 -0.15555 -0.01719 -0.15717 -0.01771 -0.15833 C -0.02465 -0.17199 -0.01389 -0.15092 -0.02292 -0.16805 L -0.02917 -0.18055 C -0.02986 -0.18194 -0.03021 -0.18379 -0.03125 -0.18472 L -0.03437 -0.1875 C -0.04045 -0.19953 -0.03247 -0.18541 -0.03958 -0.19305 C -0.04062 -0.19421 -0.0408 -0.19629 -0.04167 -0.19722 C -0.04358 -0.19953 -0.04583 -0.20092 -0.04792 -0.20278 C -0.04896 -0.2037 -0.05017 -0.2044 -0.05104 -0.20555 C -0.05312 -0.20833 -0.05573 -0.21065 -0.05729 -0.21389 C -0.06007 -0.21944 -0.05833 -0.21713 -0.0625 -0.22083 C -0.06285 -0.22222 -0.06319 -0.22384 -0.06354 -0.225 C -0.06424 -0.22662 -0.06528 -0.22778 -0.06562 -0.22916 C -0.06667 -0.23194 -0.06701 -0.23472 -0.06771 -0.2375 L -0.06875 -0.24166 L -0.06979 -0.24583 C -0.06962 -0.25046 -0.06979 -0.2662 -0.06667 -0.27222 C -0.06528 -0.275 -0.06458 -0.2787 -0.0625 -0.28055 L -0.05937 -0.28333 C -0.05347 -0.29537 -0.06146 -0.28125 -0.05417 -0.28889 C -0.0533 -0.29004 -0.05312 -0.29213 -0.05208 -0.29305 L -0.04271 -0.30139 L -0.03646 -0.30694 C -0.03542 -0.30787 -0.03455 -0.30926 -0.03333 -0.30972 L -0.03021 -0.31111 C -0.01667 -0.325 -0.03316 -0.30926 -0.02292 -0.31666 C -0.02083 -0.31852 -0.01875 -0.32037 -0.01667 -0.32222 C -0.0158 -0.32315 -0.01458 -0.32315 -0.01354 -0.32361 C -0.0125 -0.32453 -0.01163 -0.32592 -0.01042 -0.32639 C -0.00851 -0.32778 -0.00608 -0.32754 -0.00417 -0.32916 C 0.00069 -0.33379 -0.00226 -0.33148 0.00521 -0.33472 L 0.00833 -0.33611 C 0.00938 -0.33657 0.01024 -0.33727 0.01146 -0.3375 C 0.01285 -0.33796 0.01424 -0.33842 0.01563 -0.33889 C 0.01771 -0.33981 0.01997 -0.34004 0.02188 -0.34166 C 0.02292 -0.34259 0.02378 -0.34398 0.025 -0.34444 C 0.02691 -0.34583 0.02934 -0.3456 0.03125 -0.34722 C 0.03229 -0.34815 0.03316 -0.34953 0.03438 -0.35 C 0.03628 -0.35139 0.03872 -0.35116 0.04063 -0.35278 L 0.04688 -0.35833 L 0.05313 -0.36389 L 0.05625 -0.36666 C 0.05694 -0.36805 0.05729 -0.36967 0.05833 -0.37083 C 0.0592 -0.37222 0.06146 -0.37361 0.06146 -0.37361 L 0.06146 -0.37361 L 0.06146 -0.37361 " pathEditMode="relative" ptsTypes="AAAAAAAAAAAAAAAAAAAAAAAAAAAAAAAAAAAAAAAAAAAAAAAAAAAAAAAAAAA">
                                      <p:cBhvr>
                                        <p:cTn id="8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wooden table&#10;&#10;Description automatically generated">
            <a:extLst>
              <a:ext uri="{FF2B5EF4-FFF2-40B4-BE49-F238E27FC236}">
                <a16:creationId xmlns:a16="http://schemas.microsoft.com/office/drawing/2014/main" id="{05EA7ECB-F5D9-425B-94EE-AA2B39C5391B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12192000" cy="696649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B363F73-16AD-4973-8C87-4E35CB3CBDB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8745" y="3429000"/>
            <a:ext cx="2706955" cy="3537498"/>
          </a:xfrm>
          <a:prstGeom prst="rect">
            <a:avLst/>
          </a:prstGeom>
        </p:spPr>
      </p:pic>
      <p:pic>
        <p:nvPicPr>
          <p:cNvPr id="17" name="Picture 16" descr="A close up of a logo&#10;&#10;Description automatically generated">
            <a:extLst>
              <a:ext uri="{FF2B5EF4-FFF2-40B4-BE49-F238E27FC236}">
                <a16:creationId xmlns:a16="http://schemas.microsoft.com/office/drawing/2014/main" id="{775AC7CE-DC27-4C17-921D-DCEE8BB4148E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7294" y="4209672"/>
            <a:ext cx="1213004" cy="810701"/>
          </a:xfrm>
          <a:prstGeom prst="rect">
            <a:avLst/>
          </a:prstGeom>
        </p:spPr>
      </p:pic>
      <p:pic>
        <p:nvPicPr>
          <p:cNvPr id="19" name="Picture 18" descr="A picture containing food, cup, mug&#10;&#10;Description automatically generated">
            <a:extLst>
              <a:ext uri="{FF2B5EF4-FFF2-40B4-BE49-F238E27FC236}">
                <a16:creationId xmlns:a16="http://schemas.microsoft.com/office/drawing/2014/main" id="{992C463D-CDCD-4B89-B2F7-35733776C5B9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1517" y="4269785"/>
            <a:ext cx="1213004" cy="810701"/>
          </a:xfrm>
          <a:prstGeom prst="rect">
            <a:avLst/>
          </a:prstGeom>
        </p:spPr>
      </p:pic>
      <p:pic>
        <p:nvPicPr>
          <p:cNvPr id="7" name="Picture 6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20D0737A-CB21-4A77-B169-6560D6B52F05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25760" y="2125715"/>
            <a:ext cx="3099065" cy="2696207"/>
          </a:xfrm>
          <a:prstGeom prst="rect">
            <a:avLst/>
          </a:prstGeom>
        </p:spPr>
      </p:pic>
      <p:pic>
        <p:nvPicPr>
          <p:cNvPr id="15" name="Picture 14" descr="A picture containing food&#10;&#10;Description automatically generated">
            <a:extLst>
              <a:ext uri="{FF2B5EF4-FFF2-40B4-BE49-F238E27FC236}">
                <a16:creationId xmlns:a16="http://schemas.microsoft.com/office/drawing/2014/main" id="{1253356E-4CD0-4F21-90F1-E7D903CCF1BD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7411" y="3597421"/>
            <a:ext cx="1405872" cy="1224501"/>
          </a:xfrm>
          <a:prstGeom prst="rect">
            <a:avLst/>
          </a:prstGeom>
        </p:spPr>
      </p:pic>
      <p:pic>
        <p:nvPicPr>
          <p:cNvPr id="2" name="24">
            <a:hlinkClick r:id="" action="ppaction://media"/>
            <a:extLst>
              <a:ext uri="{FF2B5EF4-FFF2-40B4-BE49-F238E27FC236}">
                <a16:creationId xmlns:a16="http://schemas.microsoft.com/office/drawing/2014/main" id="{3272E905-A3A2-4F3C-A59B-9ACC3409AB6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9429549" y="535004"/>
            <a:ext cx="609600" cy="609600"/>
          </a:xfrm>
          <a:prstGeom prst="rect">
            <a:avLst/>
          </a:prstGeom>
        </p:spPr>
      </p:pic>
      <p:pic>
        <p:nvPicPr>
          <p:cNvPr id="11" name="smijeh">
            <a:hlinkClick r:id="" action="ppaction://media"/>
            <a:extLst>
              <a:ext uri="{FF2B5EF4-FFF2-40B4-BE49-F238E27FC236}">
                <a16:creationId xmlns:a16="http://schemas.microsoft.com/office/drawing/2014/main" id="{3DB5E808-05DE-4624-9D14-E95B539E8C7B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9734349" y="1982002"/>
            <a:ext cx="609600" cy="609600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hlinkClick r:id="rId15" action="ppaction://hlinksldjump"/>
            <a:extLst>
              <a:ext uri="{FF2B5EF4-FFF2-40B4-BE49-F238E27FC236}">
                <a16:creationId xmlns:a16="http://schemas.microsoft.com/office/drawing/2014/main" id="{831F08E3-97F7-47C0-B73B-6C06610FF869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29924" y="5931484"/>
            <a:ext cx="1447680" cy="9265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13498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28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626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42 0.00185 L 0.00642 0.00208 C 0.00711 -0.00232 0.00764 -0.00648 0.0085 -0.01065 C 0.00868 -0.01204 0.00937 -0.01343 0.00955 -0.01482 C 0.00972 -0.01621 0.00955 -0.02037 0.00955 -0.01898 C 0.00833 0.01342 0.0085 0.00046 0.0085 0.0199 L 0.0085 0.02014 L 0.0085 0.02129 " pathEditMode="relative" rAng="0" ptsTypes="AAAAAAAA">
                                      <p:cBhvr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00" y="-9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Content Placeholder 11" descr="A picture containing room&#10;&#10;Description automatically generated">
            <a:extLst>
              <a:ext uri="{FF2B5EF4-FFF2-40B4-BE49-F238E27FC236}">
                <a16:creationId xmlns:a16="http://schemas.microsoft.com/office/drawing/2014/main" id="{78DD8F5E-E51D-4D9E-8A71-5D317F0805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6253"/>
            <a:ext cx="12192000" cy="6954253"/>
          </a:xfrm>
        </p:spPr>
      </p:pic>
      <p:pic>
        <p:nvPicPr>
          <p:cNvPr id="3" name="Picture 2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CC9BE126-DEAE-4EF9-BC0B-862636804BAD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9927" y="3741505"/>
            <a:ext cx="1627497" cy="2041991"/>
          </a:xfrm>
          <a:prstGeom prst="rect">
            <a:avLst/>
          </a:prstGeom>
        </p:spPr>
      </p:pic>
      <p:pic>
        <p:nvPicPr>
          <p:cNvPr id="4" name="25">
            <a:hlinkClick r:id="" action="ppaction://media"/>
            <a:extLst>
              <a:ext uri="{FF2B5EF4-FFF2-40B4-BE49-F238E27FC236}">
                <a16:creationId xmlns:a16="http://schemas.microsoft.com/office/drawing/2014/main" id="{CC814BA5-B4FE-4BDF-AC29-BBAB4079CA0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669153" y="477252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65774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300"/>
    </mc:Choice>
    <mc:Fallback xmlns="">
      <p:transition spd="slow" advClick="0" advTm="53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6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0.14167 L -0.00104 0.14167 C -0.00139 0.14561 -0.00208 0.14977 -0.00208 0.15394 C -0.00208 0.18125 -0.00226 0.17871 1.66667E-6 0.19561 C -0.00035 0.21968 -0.00052 0.24375 -0.00104 0.26783 C -0.00122 0.27061 -0.00191 0.27338 -0.00208 0.27616 C -0.00261 0.28033 -0.00278 0.2845 -0.00313 0.28866 C -0.00382 0.29514 -0.00521 0.30811 -0.00521 0.30811 C -0.00799 0.38125 -0.00434 0.27825 -0.00729 0.40255 C -0.00851 0.44723 -0.00833 0.41598 -0.00833 0.42616 " pathEditMode="relative" ptsTypes="AAAAAAAAAA">
                                      <p:cBhvr>
                                        <p:cTn id="8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317E35-8ECC-4A93-A5A9-85BD658E60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picture containing room, bed, sitting, table&#10;&#10;Description automatically generated">
            <a:extLst>
              <a:ext uri="{FF2B5EF4-FFF2-40B4-BE49-F238E27FC236}">
                <a16:creationId xmlns:a16="http://schemas.microsoft.com/office/drawing/2014/main" id="{92737FAF-35DB-4C3F-8CDF-59D25086C8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7" name="Picture 6" descr="A picture containing stool&#10;&#10;Description automatically generated">
            <a:extLst>
              <a:ext uri="{FF2B5EF4-FFF2-40B4-BE49-F238E27FC236}">
                <a16:creationId xmlns:a16="http://schemas.microsoft.com/office/drawing/2014/main" id="{D9F72D15-231B-47DB-AE16-ABFC7792D27D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3596" y="4000544"/>
            <a:ext cx="1621402" cy="1542160"/>
          </a:xfrm>
          <a:prstGeom prst="rect">
            <a:avLst/>
          </a:prstGeom>
        </p:spPr>
      </p:pic>
      <p:pic>
        <p:nvPicPr>
          <p:cNvPr id="3" name="26">
            <a:hlinkClick r:id="" action="ppaction://media"/>
            <a:extLst>
              <a:ext uri="{FF2B5EF4-FFF2-40B4-BE49-F238E27FC236}">
                <a16:creationId xmlns:a16="http://schemas.microsoft.com/office/drawing/2014/main" id="{35EA5C6F-6584-4E12-919D-71B9530D163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515150" y="418306"/>
            <a:ext cx="609600" cy="609600"/>
          </a:xfrm>
          <a:prstGeom prst="rect">
            <a:avLst/>
          </a:prstGeom>
        </p:spPr>
      </p:pic>
      <p:pic>
        <p:nvPicPr>
          <p:cNvPr id="6" name="CRVENKAPICA HRCE">
            <a:hlinkClick r:id="" action="ppaction://media"/>
            <a:extLst>
              <a:ext uri="{FF2B5EF4-FFF2-40B4-BE49-F238E27FC236}">
                <a16:creationId xmlns:a16="http://schemas.microsoft.com/office/drawing/2014/main" id="{3DC83AFB-AC79-480E-B845-BA9F32BF9228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931469" y="1081088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01026691"/>
      </p:ext>
    </p:extLst>
  </p:cSld>
  <p:clrMapOvr>
    <a:masterClrMapping/>
  </p:clrMapOvr>
  <p:transition spd="slow" advClick="0" advTm="1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53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showWhenStopped="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DD346B-CAEE-4599-BA81-CF4A87DCB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3EB3BFE-D5C5-4772-B1B5-7E36D669D1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-96253" y="-86627"/>
            <a:ext cx="12288253" cy="709381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415B359-6D70-4477-9C23-73C79D5F58C8}"/>
              </a:ext>
            </a:extLst>
          </p:cNvPr>
          <p:cNvSpPr txBox="1"/>
          <p:nvPr/>
        </p:nvSpPr>
        <p:spPr>
          <a:xfrm>
            <a:off x="4562475" y="2644169"/>
            <a:ext cx="326884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9600" dirty="0">
                <a:solidFill>
                  <a:srgbClr val="E7C779"/>
                </a:solidFill>
                <a:latin typeface="Book Antiqua" panose="02040602050305030304" pitchFamily="18" charset="0"/>
              </a:rPr>
              <a:t>KRAJ</a:t>
            </a:r>
            <a:endParaRPr lang="en-GB" sz="9600" dirty="0">
              <a:solidFill>
                <a:srgbClr val="E7C779"/>
              </a:solidFill>
              <a:latin typeface="Book Antiqua" panose="02040602050305030304" pitchFamily="18" charset="0"/>
            </a:endParaRPr>
          </a:p>
        </p:txBody>
      </p:sp>
      <p:pic>
        <p:nvPicPr>
          <p:cNvPr id="6" name="Picture 5" descr="A picture containing drawing&#10;&#10;Description automatically generated">
            <a:hlinkClick r:id="rId5" action="ppaction://hlinksldjump"/>
            <a:extLst>
              <a:ext uri="{FF2B5EF4-FFF2-40B4-BE49-F238E27FC236}">
                <a16:creationId xmlns:a16="http://schemas.microsoft.com/office/drawing/2014/main" id="{45436005-D9C0-4AB3-8ABB-B84069D8ACE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67989" y="5700605"/>
            <a:ext cx="1447680" cy="92651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BE90B9C-1BEF-45E0-9E3C-3098A052257F}"/>
              </a:ext>
            </a:extLst>
          </p:cNvPr>
          <p:cNvSpPr txBox="1"/>
          <p:nvPr/>
        </p:nvSpPr>
        <p:spPr>
          <a:xfrm>
            <a:off x="10158020" y="5331273"/>
            <a:ext cx="16688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>
                <a:solidFill>
                  <a:schemeClr val="bg1"/>
                </a:solidFill>
              </a:rPr>
              <a:t>A možda i nije…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7" name="Graphic 6" descr="Closed book">
            <a:hlinkClick r:id="rId8" action="ppaction://hlinksldjump"/>
            <a:extLst>
              <a:ext uri="{FF2B5EF4-FFF2-40B4-BE49-F238E27FC236}">
                <a16:creationId xmlns:a16="http://schemas.microsoft.com/office/drawing/2014/main" id="{90ACB0EE-A5F1-4E90-9F92-A739A2D515C1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13533" y="5846624"/>
            <a:ext cx="822325" cy="82232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D581534-1C40-45FE-856C-24CC0F519D46}"/>
              </a:ext>
            </a:extLst>
          </p:cNvPr>
          <p:cNvSpPr txBox="1"/>
          <p:nvPr/>
        </p:nvSpPr>
        <p:spPr>
          <a:xfrm>
            <a:off x="1001027" y="6123543"/>
            <a:ext cx="24860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>
                <a:solidFill>
                  <a:schemeClr val="bg1"/>
                </a:solidFill>
              </a:rPr>
              <a:t>Vrati se na početak priče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2A50234-9BAB-4C96-B950-6228BC460DD8}"/>
              </a:ext>
            </a:extLst>
          </p:cNvPr>
          <p:cNvSpPr txBox="1"/>
          <p:nvPr/>
        </p:nvSpPr>
        <p:spPr>
          <a:xfrm>
            <a:off x="5106402" y="6251854"/>
            <a:ext cx="19791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>
                <a:solidFill>
                  <a:schemeClr val="bg1"/>
                </a:solidFill>
              </a:rPr>
              <a:t>Vrati se kod potoka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0" name="Graphic 9" descr="Sparrow">
            <a:hlinkClick r:id="rId11" action="ppaction://hlinksldjump"/>
            <a:extLst>
              <a:ext uri="{FF2B5EF4-FFF2-40B4-BE49-F238E27FC236}">
                <a16:creationId xmlns:a16="http://schemas.microsoft.com/office/drawing/2014/main" id="{BD30CFF9-D1DA-410D-9DE6-5DA4478EF87A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4368824" y="5956802"/>
            <a:ext cx="674814" cy="67481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19005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4EACB-E79B-4D63-BC27-C11A099AE2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picture containing colorful, green, sitting, table&#10;&#10;Description automatically generated">
            <a:extLst>
              <a:ext uri="{FF2B5EF4-FFF2-40B4-BE49-F238E27FC236}">
                <a16:creationId xmlns:a16="http://schemas.microsoft.com/office/drawing/2014/main" id="{2F8E11AF-1B0C-4A9F-9FAC-7BD7175926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8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id="{C69C375A-A6C7-41EB-A83E-1F3D37218F08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56085" y="2783305"/>
            <a:ext cx="605161" cy="1697475"/>
          </a:xfrm>
          <a:prstGeom prst="rect">
            <a:avLst/>
          </a:prstGeom>
        </p:spPr>
      </p:pic>
      <p:pic>
        <p:nvPicPr>
          <p:cNvPr id="10" name="Picture 9" descr="A picture containing drawing, lamp, stool&#10;&#10;Description automatically generated">
            <a:extLst>
              <a:ext uri="{FF2B5EF4-FFF2-40B4-BE49-F238E27FC236}">
                <a16:creationId xmlns:a16="http://schemas.microsoft.com/office/drawing/2014/main" id="{01BCE3AE-CA0A-4DB3-A66F-935643148F9C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34731" y="5639110"/>
            <a:ext cx="926515" cy="1048425"/>
          </a:xfrm>
          <a:prstGeom prst="rect">
            <a:avLst/>
          </a:prstGeom>
        </p:spPr>
      </p:pic>
      <p:pic>
        <p:nvPicPr>
          <p:cNvPr id="3" name="40">
            <a:hlinkClick r:id="" action="ppaction://media"/>
            <a:extLst>
              <a:ext uri="{FF2B5EF4-FFF2-40B4-BE49-F238E27FC236}">
                <a16:creationId xmlns:a16="http://schemas.microsoft.com/office/drawing/2014/main" id="{1E526DF9-F226-4BED-B0A5-E086A496311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096000" y="583131"/>
            <a:ext cx="609600" cy="609600"/>
          </a:xfrm>
          <a:prstGeom prst="rect">
            <a:avLst/>
          </a:prstGeom>
        </p:spPr>
      </p:pic>
      <p:pic>
        <p:nvPicPr>
          <p:cNvPr id="7" name="Picture 6" descr="A picture containing drawing&#10;&#10;Description automatically generated">
            <a:hlinkClick r:id="rId12" action="ppaction://hlinksldjump"/>
            <a:extLst>
              <a:ext uri="{FF2B5EF4-FFF2-40B4-BE49-F238E27FC236}">
                <a16:creationId xmlns:a16="http://schemas.microsoft.com/office/drawing/2014/main" id="{2717B856-C3E5-480B-A414-0FD765714E0B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29960" y="5700064"/>
            <a:ext cx="1447680" cy="926515"/>
          </a:xfrm>
          <a:prstGeom prst="rect">
            <a:avLst/>
          </a:prstGeom>
        </p:spPr>
      </p:pic>
      <p:pic>
        <p:nvPicPr>
          <p:cNvPr id="4" name="wolf3">
            <a:hlinkClick r:id="" action="ppaction://media"/>
            <a:extLst>
              <a:ext uri="{FF2B5EF4-FFF2-40B4-BE49-F238E27FC236}">
                <a16:creationId xmlns:a16="http://schemas.microsoft.com/office/drawing/2014/main" id="{41CB8470-4FE6-4185-AC08-76361A429B4B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5637195" y="278330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41312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6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20000" showWhenStopped="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89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4EACB-E79B-4D63-BC27-C11A099AE2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picture containing colorful, green, sitting, table&#10;&#10;Description automatically generated">
            <a:extLst>
              <a:ext uri="{FF2B5EF4-FFF2-40B4-BE49-F238E27FC236}">
                <a16:creationId xmlns:a16="http://schemas.microsoft.com/office/drawing/2014/main" id="{2F8E11AF-1B0C-4A9F-9FAC-7BD7175926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930777D0-1BE6-4652-8A73-20BD88FEBF7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0950" y="3845122"/>
            <a:ext cx="2405575" cy="1592423"/>
          </a:xfrm>
          <a:prstGeom prst="rect">
            <a:avLst/>
          </a:prstGeom>
        </p:spPr>
      </p:pic>
      <p:pic>
        <p:nvPicPr>
          <p:cNvPr id="4" name="Picture 3" descr="A picture containing stool&#10;&#10;Description automatically generated">
            <a:extLst>
              <a:ext uri="{FF2B5EF4-FFF2-40B4-BE49-F238E27FC236}">
                <a16:creationId xmlns:a16="http://schemas.microsoft.com/office/drawing/2014/main" id="{1D6DB64F-704C-4C1F-BFBF-044CDAC42C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3644" y="3146552"/>
            <a:ext cx="2560664" cy="3346322"/>
          </a:xfrm>
          <a:prstGeom prst="rect">
            <a:avLst/>
          </a:prstGeom>
        </p:spPr>
      </p:pic>
      <p:pic>
        <p:nvPicPr>
          <p:cNvPr id="9" name="Picture 8" descr="A picture containing drawing, lamp, stool&#10;&#10;Description automatically generated">
            <a:extLst>
              <a:ext uri="{FF2B5EF4-FFF2-40B4-BE49-F238E27FC236}">
                <a16:creationId xmlns:a16="http://schemas.microsoft.com/office/drawing/2014/main" id="{23131C6E-B47F-49C8-AAD8-D6C2C61FAA30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34731" y="5639110"/>
            <a:ext cx="926515" cy="1048425"/>
          </a:xfrm>
          <a:prstGeom prst="rect">
            <a:avLst/>
          </a:prstGeom>
        </p:spPr>
      </p:pic>
      <p:pic>
        <p:nvPicPr>
          <p:cNvPr id="8" name="Picture 7" descr="A picture containing drawing&#10;&#10;Description automatically generated">
            <a:hlinkClick r:id="rId10" action="ppaction://hlinksldjump"/>
            <a:extLst>
              <a:ext uri="{FF2B5EF4-FFF2-40B4-BE49-F238E27FC236}">
                <a16:creationId xmlns:a16="http://schemas.microsoft.com/office/drawing/2014/main" id="{27886AA2-BDFE-4A70-B054-D7297BD079AB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29960" y="5700064"/>
            <a:ext cx="1447680" cy="926515"/>
          </a:xfrm>
          <a:prstGeom prst="rect">
            <a:avLst/>
          </a:prstGeom>
        </p:spPr>
      </p:pic>
      <p:pic>
        <p:nvPicPr>
          <p:cNvPr id="3" name="41">
            <a:hlinkClick r:id="" action="ppaction://media"/>
            <a:extLst>
              <a:ext uri="{FF2B5EF4-FFF2-40B4-BE49-F238E27FC236}">
                <a16:creationId xmlns:a16="http://schemas.microsoft.com/office/drawing/2014/main" id="{53063763-7A0F-4881-98F3-26ACEF73526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6205087" y="723106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2846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91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4EACB-E79B-4D63-BC27-C11A099AE2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picture containing colorful, green, sitting, table&#10;&#10;Description automatically generated">
            <a:extLst>
              <a:ext uri="{FF2B5EF4-FFF2-40B4-BE49-F238E27FC236}">
                <a16:creationId xmlns:a16="http://schemas.microsoft.com/office/drawing/2014/main" id="{2F8E11AF-1B0C-4A9F-9FAC-7BD7175926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9" name="Picture 8" descr="A close up of an animal&#10;&#10;Description automatically generated">
            <a:extLst>
              <a:ext uri="{FF2B5EF4-FFF2-40B4-BE49-F238E27FC236}">
                <a16:creationId xmlns:a16="http://schemas.microsoft.com/office/drawing/2014/main" id="{76D7AF7C-F93D-4813-A553-9B42FC6D238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58015" y="3462713"/>
            <a:ext cx="2214025" cy="2844872"/>
          </a:xfrm>
          <a:prstGeom prst="rect">
            <a:avLst/>
          </a:prstGeom>
        </p:spPr>
      </p:pic>
      <p:pic>
        <p:nvPicPr>
          <p:cNvPr id="11" name="Picture 10" descr="A picture containing toy, lamp&#10;&#10;Description automatically generated">
            <a:extLst>
              <a:ext uri="{FF2B5EF4-FFF2-40B4-BE49-F238E27FC236}">
                <a16:creationId xmlns:a16="http://schemas.microsoft.com/office/drawing/2014/main" id="{8DB8DA7E-25FA-46D4-9E44-54027371C409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4636" y="3302494"/>
            <a:ext cx="2031086" cy="3190381"/>
          </a:xfrm>
          <a:prstGeom prst="rect">
            <a:avLst/>
          </a:prstGeom>
        </p:spPr>
      </p:pic>
      <p:pic>
        <p:nvPicPr>
          <p:cNvPr id="15" name="Picture 14" descr="A close up of a logo&#10;&#10;Description automatically generated">
            <a:hlinkClick r:id="rId9" action="ppaction://hlinksldjump"/>
            <a:extLst>
              <a:ext uri="{FF2B5EF4-FFF2-40B4-BE49-F238E27FC236}">
                <a16:creationId xmlns:a16="http://schemas.microsoft.com/office/drawing/2014/main" id="{C2821686-4B42-4FC2-9E5D-A1E2518C3710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7540" y="266330"/>
            <a:ext cx="1268182" cy="1240567"/>
          </a:xfrm>
          <a:prstGeom prst="rect">
            <a:avLst/>
          </a:prstGeom>
        </p:spPr>
      </p:pic>
      <p:pic>
        <p:nvPicPr>
          <p:cNvPr id="17" name="Picture 16" descr="A picture containing drawing&#10;&#10;Description automatically generated">
            <a:hlinkClick r:id="rId11" action="ppaction://hlinksldjump"/>
            <a:extLst>
              <a:ext uri="{FF2B5EF4-FFF2-40B4-BE49-F238E27FC236}">
                <a16:creationId xmlns:a16="http://schemas.microsoft.com/office/drawing/2014/main" id="{4241584F-0F5E-407A-85AF-18924121D257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0924" y="321157"/>
            <a:ext cx="1250712" cy="1185740"/>
          </a:xfrm>
          <a:prstGeom prst="rect">
            <a:avLst/>
          </a:prstGeom>
        </p:spPr>
      </p:pic>
      <p:pic>
        <p:nvPicPr>
          <p:cNvPr id="18" name="Picture 17" descr="A picture containing drawing, lamp, stool&#10;&#10;Description automatically generated">
            <a:extLst>
              <a:ext uri="{FF2B5EF4-FFF2-40B4-BE49-F238E27FC236}">
                <a16:creationId xmlns:a16="http://schemas.microsoft.com/office/drawing/2014/main" id="{89EC0EEE-FF18-41B9-9B75-F7BA508B3861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34731" y="5639110"/>
            <a:ext cx="926515" cy="1048425"/>
          </a:xfrm>
          <a:prstGeom prst="rect">
            <a:avLst/>
          </a:prstGeom>
        </p:spPr>
      </p:pic>
      <p:pic>
        <p:nvPicPr>
          <p:cNvPr id="3" name="42">
            <a:hlinkClick r:id="" action="ppaction://media"/>
            <a:extLst>
              <a:ext uri="{FF2B5EF4-FFF2-40B4-BE49-F238E27FC236}">
                <a16:creationId xmlns:a16="http://schemas.microsoft.com/office/drawing/2014/main" id="{4E55993B-B0E3-4444-B7BA-163EABC5B88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9651646" y="723106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1014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69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4EACB-E79B-4D63-BC27-C11A099AE2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picture containing colorful, green, sitting, table&#10;&#10;Description automatically generated">
            <a:extLst>
              <a:ext uri="{FF2B5EF4-FFF2-40B4-BE49-F238E27FC236}">
                <a16:creationId xmlns:a16="http://schemas.microsoft.com/office/drawing/2014/main" id="{2F8E11AF-1B0C-4A9F-9FAC-7BD7175926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8" name="Content Placeholder 4" descr="A close up of an animal&#10;&#10;Description automatically generated">
            <a:extLst>
              <a:ext uri="{FF2B5EF4-FFF2-40B4-BE49-F238E27FC236}">
                <a16:creationId xmlns:a16="http://schemas.microsoft.com/office/drawing/2014/main" id="{1C3E6742-C5C5-417A-9330-27DE00DD81ED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637900" y="3503914"/>
            <a:ext cx="2476870" cy="2668373"/>
          </a:xfrm>
          <a:prstGeom prst="rect">
            <a:avLst/>
          </a:prstGeom>
        </p:spPr>
      </p:pic>
      <p:pic>
        <p:nvPicPr>
          <p:cNvPr id="4" name="Picture 3" descr="A picture containing lamp, clock&#10;&#10;Description automatically generated">
            <a:extLst>
              <a:ext uri="{FF2B5EF4-FFF2-40B4-BE49-F238E27FC236}">
                <a16:creationId xmlns:a16="http://schemas.microsoft.com/office/drawing/2014/main" id="{95E788A2-370D-4BC3-AEC3-1EA0B718ECE6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2922" y="2649097"/>
            <a:ext cx="1892808" cy="2564781"/>
          </a:xfrm>
          <a:prstGeom prst="rect">
            <a:avLst/>
          </a:prstGeom>
        </p:spPr>
      </p:pic>
      <p:pic>
        <p:nvPicPr>
          <p:cNvPr id="12" name="Picture 11" descr="A picture containing drawing, lamp, stool&#10;&#10;Description automatically generated">
            <a:extLst>
              <a:ext uri="{FF2B5EF4-FFF2-40B4-BE49-F238E27FC236}">
                <a16:creationId xmlns:a16="http://schemas.microsoft.com/office/drawing/2014/main" id="{D86BF036-69F4-40B9-AD6B-A3974973BC74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34731" y="5639110"/>
            <a:ext cx="926515" cy="1048425"/>
          </a:xfrm>
          <a:prstGeom prst="rect">
            <a:avLst/>
          </a:prstGeom>
        </p:spPr>
      </p:pic>
      <p:pic>
        <p:nvPicPr>
          <p:cNvPr id="3" name="43">
            <a:hlinkClick r:id="" action="ppaction://media"/>
            <a:extLst>
              <a:ext uri="{FF2B5EF4-FFF2-40B4-BE49-F238E27FC236}">
                <a16:creationId xmlns:a16="http://schemas.microsoft.com/office/drawing/2014/main" id="{D2FD0A6D-A79B-4860-9E57-7C618163F0C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935098" y="58285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0059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/>
    </mc:Choice>
    <mc:Fallback xmlns=""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75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4EACB-E79B-4D63-BC27-C11A099AE2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picture containing colorful, green, sitting, table&#10;&#10;Description automatically generated">
            <a:extLst>
              <a:ext uri="{FF2B5EF4-FFF2-40B4-BE49-F238E27FC236}">
                <a16:creationId xmlns:a16="http://schemas.microsoft.com/office/drawing/2014/main" id="{2F8E11AF-1B0C-4A9F-9FAC-7BD7175926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6" name="Picture 5" descr="A picture containing stool&#10;&#10;Description automatically generated">
            <a:extLst>
              <a:ext uri="{FF2B5EF4-FFF2-40B4-BE49-F238E27FC236}">
                <a16:creationId xmlns:a16="http://schemas.microsoft.com/office/drawing/2014/main" id="{62709B3B-1CB5-407C-A81C-5C2A5D2CB1F5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5096" y="2761354"/>
            <a:ext cx="1825812" cy="2386004"/>
          </a:xfrm>
          <a:prstGeom prst="rect">
            <a:avLst/>
          </a:prstGeom>
        </p:spPr>
      </p:pic>
      <p:pic>
        <p:nvPicPr>
          <p:cNvPr id="7" name="Picture 6" descr="A close up of an animal&#10;&#10;Description automatically generated">
            <a:extLst>
              <a:ext uri="{FF2B5EF4-FFF2-40B4-BE49-F238E27FC236}">
                <a16:creationId xmlns:a16="http://schemas.microsoft.com/office/drawing/2014/main" id="{EA6565C5-8341-4EE6-99F0-B3AAE91D99AF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3541" y="3764634"/>
            <a:ext cx="1825813" cy="2757451"/>
          </a:xfrm>
          <a:prstGeom prst="rect">
            <a:avLst/>
          </a:prstGeom>
        </p:spPr>
      </p:pic>
      <p:pic>
        <p:nvPicPr>
          <p:cNvPr id="9" name="Picture 8" descr="A picture containing drawing, lamp, stool&#10;&#10;Description automatically generated">
            <a:extLst>
              <a:ext uri="{FF2B5EF4-FFF2-40B4-BE49-F238E27FC236}">
                <a16:creationId xmlns:a16="http://schemas.microsoft.com/office/drawing/2014/main" id="{7E5CF25B-1AD0-4063-A714-8F67557943B3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34731" y="5639110"/>
            <a:ext cx="926515" cy="1048425"/>
          </a:xfrm>
          <a:prstGeom prst="rect">
            <a:avLst/>
          </a:prstGeom>
        </p:spPr>
      </p:pic>
      <p:pic>
        <p:nvPicPr>
          <p:cNvPr id="3" name="44">
            <a:hlinkClick r:id="" action="ppaction://media"/>
            <a:extLst>
              <a:ext uri="{FF2B5EF4-FFF2-40B4-BE49-F238E27FC236}">
                <a16:creationId xmlns:a16="http://schemas.microsoft.com/office/drawing/2014/main" id="{7915A251-5691-45CE-A487-67F318324E3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457398" y="723106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49770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800"/>
    </mc:Choice>
    <mc:Fallback xmlns="">
      <p:transition spd="slow" advClick="0" advTm="118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7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82 0.08657 L 0.06094 -0.02454 L 0.16823 -0.08472 L 0.297 -0.1338 " pathEditMode="relative" rAng="0" ptsTypes="AAAA">
                                      <p:cBhvr>
                                        <p:cTn id="8" dur="5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53" y="-1101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Motion origin="layout" path="M 2.08333E-7 -2.96296E-6 L -0.50703 0.30717 " pathEditMode="relative" rAng="0" ptsTypes="AA">
                                      <p:cBhvr>
                                        <p:cTn id="1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378" y="15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Content Placeholder 11" descr="A picture containing room&#10;&#10;Description automatically generated">
            <a:extLst>
              <a:ext uri="{FF2B5EF4-FFF2-40B4-BE49-F238E27FC236}">
                <a16:creationId xmlns:a16="http://schemas.microsoft.com/office/drawing/2014/main" id="{78DD8F5E-E51D-4D9E-8A71-5D317F0805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05878"/>
            <a:ext cx="12192000" cy="6963878"/>
          </a:xfrm>
        </p:spPr>
      </p:pic>
      <p:pic>
        <p:nvPicPr>
          <p:cNvPr id="8" name="Picture 7" descr="A picture containing stool&#10;&#10;Description automatically generated">
            <a:extLst>
              <a:ext uri="{FF2B5EF4-FFF2-40B4-BE49-F238E27FC236}">
                <a16:creationId xmlns:a16="http://schemas.microsoft.com/office/drawing/2014/main" id="{7B2C56D0-8293-4BE7-9FFB-5476464380C0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20045" y="5958927"/>
            <a:ext cx="1609211" cy="2102946"/>
          </a:xfrm>
          <a:prstGeom prst="rect">
            <a:avLst/>
          </a:prstGeom>
        </p:spPr>
      </p:pic>
      <p:pic>
        <p:nvPicPr>
          <p:cNvPr id="2" name="23">
            <a:hlinkClick r:id="" action="ppaction://media"/>
            <a:extLst>
              <a:ext uri="{FF2B5EF4-FFF2-40B4-BE49-F238E27FC236}">
                <a16:creationId xmlns:a16="http://schemas.microsoft.com/office/drawing/2014/main" id="{CB49EF2F-9698-47FA-91D2-D588D4E67D0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237044" y="679383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29174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4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604 -0.05555 L -0.02604 -0.05555 C -0.02465 -0.05926 -0.02326 -0.06296 -0.02187 -0.06666 C -0.02118 -0.06944 -0.02118 -0.07268 -0.01979 -0.075 C -0.0191 -0.07639 -0.01823 -0.07778 -0.01771 -0.07916 C -0.01684 -0.08194 -0.01632 -0.08472 -0.01562 -0.0875 L -0.01458 -0.09166 L -0.0125 -0.1 C -0.01215 -0.10139 -0.01181 -0.10278 -0.01146 -0.10416 L -0.01042 -0.1125 C -0.01076 -0.12083 -0.01094 -0.1294 -0.01146 -0.1375 C -0.01181 -0.14236 -0.01319 -0.14166 -0.01458 -0.14583 C -0.01562 -0.14861 -0.01597 -0.15139 -0.01667 -0.15416 C -0.01701 -0.15555 -0.01719 -0.15717 -0.01771 -0.15833 C -0.02465 -0.17199 -0.01389 -0.15092 -0.02292 -0.16805 L -0.02917 -0.18055 C -0.02986 -0.18194 -0.03021 -0.18379 -0.03125 -0.18472 L -0.03437 -0.1875 C -0.04045 -0.19953 -0.03247 -0.18541 -0.03958 -0.19305 C -0.04062 -0.19421 -0.0408 -0.19629 -0.04167 -0.19722 C -0.04358 -0.19953 -0.04583 -0.20092 -0.04792 -0.20278 C -0.04896 -0.2037 -0.05017 -0.2044 -0.05104 -0.20555 C -0.05312 -0.20833 -0.05573 -0.21065 -0.05729 -0.21389 C -0.06007 -0.21944 -0.05833 -0.21713 -0.0625 -0.22083 C -0.06285 -0.22222 -0.06319 -0.22384 -0.06354 -0.225 C -0.06424 -0.22662 -0.06528 -0.22778 -0.06562 -0.22916 C -0.06667 -0.23194 -0.06701 -0.23472 -0.06771 -0.2375 L -0.06875 -0.24166 L -0.06979 -0.24583 C -0.06962 -0.25046 -0.06979 -0.2662 -0.06667 -0.27222 C -0.06528 -0.275 -0.06458 -0.2787 -0.0625 -0.28055 L -0.05937 -0.28333 C -0.05347 -0.29537 -0.06146 -0.28125 -0.05417 -0.28889 C -0.0533 -0.29004 -0.05312 -0.29213 -0.05208 -0.29305 L -0.04271 -0.30139 L -0.03646 -0.30694 C -0.03542 -0.30787 -0.03455 -0.30926 -0.03333 -0.30972 L -0.03021 -0.31111 C -0.01667 -0.325 -0.03316 -0.30926 -0.02292 -0.31666 C -0.02083 -0.31852 -0.01875 -0.32037 -0.01667 -0.32222 C -0.0158 -0.32315 -0.01458 -0.32315 -0.01354 -0.32361 C -0.0125 -0.32453 -0.01163 -0.32592 -0.01042 -0.32639 C -0.00851 -0.32778 -0.00608 -0.32754 -0.00417 -0.32916 C 0.00069 -0.33379 -0.00226 -0.33148 0.00521 -0.33472 L 0.00833 -0.33611 C 0.00938 -0.33657 0.01024 -0.33727 0.01146 -0.3375 C 0.01285 -0.33796 0.01424 -0.33842 0.01563 -0.33889 C 0.01771 -0.33981 0.01997 -0.34004 0.02188 -0.34166 C 0.02292 -0.34259 0.02378 -0.34398 0.025 -0.34444 C 0.02691 -0.34583 0.02934 -0.3456 0.03125 -0.34722 C 0.03229 -0.34815 0.03316 -0.34953 0.03438 -0.35 C 0.03628 -0.35139 0.03872 -0.35116 0.04063 -0.35278 L 0.04688 -0.35833 L 0.05313 -0.36389 L 0.05625 -0.36666 C 0.05694 -0.36805 0.05729 -0.36967 0.05833 -0.37083 C 0.0592 -0.37222 0.06146 -0.37361 0.06146 -0.37361 L 0.06146 -0.37361 L 0.06146 -0.37361 " pathEditMode="relative" ptsTypes="AAAAAAAAAAAAAAAAAAAAAAAAAAAAAAAAAAAAAAAAAAAAAAAAAAAAAAAAAAA">
                                      <p:cBhvr>
                                        <p:cTn id="8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wooden table&#10;&#10;Description automatically generated">
            <a:extLst>
              <a:ext uri="{FF2B5EF4-FFF2-40B4-BE49-F238E27FC236}">
                <a16:creationId xmlns:a16="http://schemas.microsoft.com/office/drawing/2014/main" id="{05EA7ECB-F5D9-425B-94EE-AA2B39C5391B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12192000" cy="696649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B363F73-16AD-4973-8C87-4E35CB3CBDB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8745" y="3429000"/>
            <a:ext cx="2706955" cy="3537498"/>
          </a:xfrm>
          <a:prstGeom prst="rect">
            <a:avLst/>
          </a:prstGeom>
        </p:spPr>
      </p:pic>
      <p:pic>
        <p:nvPicPr>
          <p:cNvPr id="17" name="Picture 16" descr="A close up of a logo&#10;&#10;Description automatically generated">
            <a:extLst>
              <a:ext uri="{FF2B5EF4-FFF2-40B4-BE49-F238E27FC236}">
                <a16:creationId xmlns:a16="http://schemas.microsoft.com/office/drawing/2014/main" id="{775AC7CE-DC27-4C17-921D-DCEE8BB4148E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7294" y="4209672"/>
            <a:ext cx="1213004" cy="810701"/>
          </a:xfrm>
          <a:prstGeom prst="rect">
            <a:avLst/>
          </a:prstGeom>
        </p:spPr>
      </p:pic>
      <p:pic>
        <p:nvPicPr>
          <p:cNvPr id="19" name="Picture 18" descr="A picture containing food, cup, mug&#10;&#10;Description automatically generated">
            <a:extLst>
              <a:ext uri="{FF2B5EF4-FFF2-40B4-BE49-F238E27FC236}">
                <a16:creationId xmlns:a16="http://schemas.microsoft.com/office/drawing/2014/main" id="{992C463D-CDCD-4B89-B2F7-35733776C5B9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1517" y="4269785"/>
            <a:ext cx="1213004" cy="810701"/>
          </a:xfrm>
          <a:prstGeom prst="rect">
            <a:avLst/>
          </a:prstGeom>
        </p:spPr>
      </p:pic>
      <p:pic>
        <p:nvPicPr>
          <p:cNvPr id="7" name="Picture 6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20D0737A-CB21-4A77-B169-6560D6B52F05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25760" y="2125715"/>
            <a:ext cx="3099065" cy="2696207"/>
          </a:xfrm>
          <a:prstGeom prst="rect">
            <a:avLst/>
          </a:prstGeom>
        </p:spPr>
      </p:pic>
      <p:pic>
        <p:nvPicPr>
          <p:cNvPr id="15" name="Picture 14" descr="A picture containing food&#10;&#10;Description automatically generated">
            <a:extLst>
              <a:ext uri="{FF2B5EF4-FFF2-40B4-BE49-F238E27FC236}">
                <a16:creationId xmlns:a16="http://schemas.microsoft.com/office/drawing/2014/main" id="{1253356E-4CD0-4F21-90F1-E7D903CCF1BD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7411" y="3597421"/>
            <a:ext cx="1405872" cy="1224501"/>
          </a:xfrm>
          <a:prstGeom prst="rect">
            <a:avLst/>
          </a:prstGeom>
        </p:spPr>
      </p:pic>
      <p:pic>
        <p:nvPicPr>
          <p:cNvPr id="2" name="24">
            <a:hlinkClick r:id="" action="ppaction://media"/>
            <a:extLst>
              <a:ext uri="{FF2B5EF4-FFF2-40B4-BE49-F238E27FC236}">
                <a16:creationId xmlns:a16="http://schemas.microsoft.com/office/drawing/2014/main" id="{3272E905-A3A2-4F3C-A59B-9ACC3409AB6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9429549" y="535004"/>
            <a:ext cx="609600" cy="609600"/>
          </a:xfrm>
          <a:prstGeom prst="rect">
            <a:avLst/>
          </a:prstGeom>
        </p:spPr>
      </p:pic>
      <p:pic>
        <p:nvPicPr>
          <p:cNvPr id="11" name="smijeh">
            <a:hlinkClick r:id="" action="ppaction://media"/>
            <a:extLst>
              <a:ext uri="{FF2B5EF4-FFF2-40B4-BE49-F238E27FC236}">
                <a16:creationId xmlns:a16="http://schemas.microsoft.com/office/drawing/2014/main" id="{3DB5E808-05DE-4624-9D14-E95B539E8C7B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9734349" y="1982002"/>
            <a:ext cx="609600" cy="609600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hlinkClick r:id="rId15" action="ppaction://hlinksldjump"/>
            <a:extLst>
              <a:ext uri="{FF2B5EF4-FFF2-40B4-BE49-F238E27FC236}">
                <a16:creationId xmlns:a16="http://schemas.microsoft.com/office/drawing/2014/main" id="{831F08E3-97F7-47C0-B73B-6C06610FF869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29924" y="5931484"/>
            <a:ext cx="1447680" cy="9265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44335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28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626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42 0.00185 L 0.00642 0.00208 C 0.00711 -0.00232 0.00764 -0.00648 0.0085 -0.01065 C 0.00868 -0.01204 0.00937 -0.01343 0.00955 -0.01482 C 0.00972 -0.01621 0.00955 -0.02037 0.00955 -0.01898 C 0.00833 0.01342 0.0085 0.00046 0.0085 0.0199 L 0.0085 0.02014 L 0.0085 0.02129 " pathEditMode="relative" rAng="0" ptsTypes="AAAAAAAA">
                                      <p:cBhvr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00" y="-9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Content Placeholder 11" descr="A picture containing room&#10;&#10;Description automatically generated">
            <a:extLst>
              <a:ext uri="{FF2B5EF4-FFF2-40B4-BE49-F238E27FC236}">
                <a16:creationId xmlns:a16="http://schemas.microsoft.com/office/drawing/2014/main" id="{78DD8F5E-E51D-4D9E-8A71-5D317F0805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6253"/>
            <a:ext cx="12192000" cy="6954253"/>
          </a:xfrm>
        </p:spPr>
      </p:pic>
      <p:pic>
        <p:nvPicPr>
          <p:cNvPr id="3" name="Picture 2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CC9BE126-DEAE-4EF9-BC0B-862636804BAD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9927" y="3741505"/>
            <a:ext cx="1627497" cy="2041991"/>
          </a:xfrm>
          <a:prstGeom prst="rect">
            <a:avLst/>
          </a:prstGeom>
        </p:spPr>
      </p:pic>
      <p:pic>
        <p:nvPicPr>
          <p:cNvPr id="4" name="25">
            <a:hlinkClick r:id="" action="ppaction://media"/>
            <a:extLst>
              <a:ext uri="{FF2B5EF4-FFF2-40B4-BE49-F238E27FC236}">
                <a16:creationId xmlns:a16="http://schemas.microsoft.com/office/drawing/2014/main" id="{CC814BA5-B4FE-4BDF-AC29-BBAB4079CA0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669153" y="477252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79823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300"/>
    </mc:Choice>
    <mc:Fallback xmlns="">
      <p:transition spd="slow" advClick="0" advTm="53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6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0.14167 L -0.00104 0.14167 C -0.00139 0.14561 -0.00208 0.14977 -0.00208 0.15394 C -0.00208 0.18125 -0.00226 0.17871 1.66667E-6 0.19561 C -0.00035 0.21968 -0.00052 0.24375 -0.00104 0.26783 C -0.00122 0.27061 -0.00191 0.27338 -0.00208 0.27616 C -0.00261 0.28033 -0.00278 0.2845 -0.00313 0.28866 C -0.00382 0.29514 -0.00521 0.30811 -0.00521 0.30811 C -0.00799 0.38125 -0.00434 0.27825 -0.00729 0.40255 C -0.00851 0.44723 -0.00833 0.41598 -0.00833 0.42616 " pathEditMode="relative" ptsTypes="AAAAAAAAAA">
                                      <p:cBhvr>
                                        <p:cTn id="8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317E35-8ECC-4A93-A5A9-85BD658E60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picture containing room, bed, sitting, table&#10;&#10;Description automatically generated">
            <a:extLst>
              <a:ext uri="{FF2B5EF4-FFF2-40B4-BE49-F238E27FC236}">
                <a16:creationId xmlns:a16="http://schemas.microsoft.com/office/drawing/2014/main" id="{92737FAF-35DB-4C3F-8CDF-59D25086C8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7" name="Picture 6" descr="A picture containing stool&#10;&#10;Description automatically generated">
            <a:extLst>
              <a:ext uri="{FF2B5EF4-FFF2-40B4-BE49-F238E27FC236}">
                <a16:creationId xmlns:a16="http://schemas.microsoft.com/office/drawing/2014/main" id="{D9F72D15-231B-47DB-AE16-ABFC7792D27D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3596" y="4000544"/>
            <a:ext cx="1621402" cy="1542160"/>
          </a:xfrm>
          <a:prstGeom prst="rect">
            <a:avLst/>
          </a:prstGeom>
        </p:spPr>
      </p:pic>
      <p:pic>
        <p:nvPicPr>
          <p:cNvPr id="3" name="26">
            <a:hlinkClick r:id="" action="ppaction://media"/>
            <a:extLst>
              <a:ext uri="{FF2B5EF4-FFF2-40B4-BE49-F238E27FC236}">
                <a16:creationId xmlns:a16="http://schemas.microsoft.com/office/drawing/2014/main" id="{35EA5C6F-6584-4E12-919D-71B9530D163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515150" y="418306"/>
            <a:ext cx="609600" cy="609600"/>
          </a:xfrm>
          <a:prstGeom prst="rect">
            <a:avLst/>
          </a:prstGeom>
        </p:spPr>
      </p:pic>
      <p:pic>
        <p:nvPicPr>
          <p:cNvPr id="6" name="CRVENKAPICA HRCE">
            <a:hlinkClick r:id="" action="ppaction://media"/>
            <a:extLst>
              <a:ext uri="{FF2B5EF4-FFF2-40B4-BE49-F238E27FC236}">
                <a16:creationId xmlns:a16="http://schemas.microsoft.com/office/drawing/2014/main" id="{3DC83AFB-AC79-480E-B845-BA9F32BF9228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931469" y="1081088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1339081"/>
      </p:ext>
    </p:extLst>
  </p:cSld>
  <p:clrMapOvr>
    <a:masterClrMapping/>
  </p:clrMapOvr>
  <p:transition spd="slow" advClick="0" advTm="1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53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showWhenStopped="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DD346B-CAEE-4599-BA81-CF4A87DCB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3EB3BFE-D5C5-4772-B1B5-7E36D669D1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-96253" y="-86627"/>
            <a:ext cx="12288253" cy="709381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415B359-6D70-4477-9C23-73C79D5F58C8}"/>
              </a:ext>
            </a:extLst>
          </p:cNvPr>
          <p:cNvSpPr txBox="1"/>
          <p:nvPr/>
        </p:nvSpPr>
        <p:spPr>
          <a:xfrm>
            <a:off x="4562475" y="2644169"/>
            <a:ext cx="326884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9600" dirty="0">
                <a:solidFill>
                  <a:srgbClr val="E7C779"/>
                </a:solidFill>
                <a:latin typeface="Book Antiqua" panose="02040602050305030304" pitchFamily="18" charset="0"/>
              </a:rPr>
              <a:t>KRAJ</a:t>
            </a:r>
            <a:endParaRPr lang="en-GB" sz="9600" dirty="0">
              <a:solidFill>
                <a:srgbClr val="E7C779"/>
              </a:solidFill>
              <a:latin typeface="Book Antiqua" panose="02040602050305030304" pitchFamily="18" charset="0"/>
            </a:endParaRPr>
          </a:p>
        </p:txBody>
      </p:sp>
      <p:pic>
        <p:nvPicPr>
          <p:cNvPr id="6" name="Picture 5" descr="A picture containing drawing&#10;&#10;Description automatically generated">
            <a:hlinkClick r:id="rId5" action="ppaction://hlinksldjump"/>
            <a:extLst>
              <a:ext uri="{FF2B5EF4-FFF2-40B4-BE49-F238E27FC236}">
                <a16:creationId xmlns:a16="http://schemas.microsoft.com/office/drawing/2014/main" id="{45436005-D9C0-4AB3-8ABB-B84069D8ACE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67989" y="5700605"/>
            <a:ext cx="1447680" cy="92651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BE90B9C-1BEF-45E0-9E3C-3098A052257F}"/>
              </a:ext>
            </a:extLst>
          </p:cNvPr>
          <p:cNvSpPr txBox="1"/>
          <p:nvPr/>
        </p:nvSpPr>
        <p:spPr>
          <a:xfrm>
            <a:off x="10158020" y="5331273"/>
            <a:ext cx="16688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>
                <a:solidFill>
                  <a:schemeClr val="bg1"/>
                </a:solidFill>
              </a:rPr>
              <a:t>A možda i nije…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7" name="Graphic 6" descr="Closed book">
            <a:hlinkClick r:id="rId8" action="ppaction://hlinksldjump"/>
            <a:extLst>
              <a:ext uri="{FF2B5EF4-FFF2-40B4-BE49-F238E27FC236}">
                <a16:creationId xmlns:a16="http://schemas.microsoft.com/office/drawing/2014/main" id="{218B1F81-D9D7-4F13-A90C-8F72A3810691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13533" y="5846624"/>
            <a:ext cx="822325" cy="82232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6940209-EDB1-4216-817B-ED94C5D78021}"/>
              </a:ext>
            </a:extLst>
          </p:cNvPr>
          <p:cNvSpPr txBox="1"/>
          <p:nvPr/>
        </p:nvSpPr>
        <p:spPr>
          <a:xfrm>
            <a:off x="1001027" y="6123543"/>
            <a:ext cx="24860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>
                <a:solidFill>
                  <a:schemeClr val="bg1"/>
                </a:solidFill>
              </a:rPr>
              <a:t>Vrati se na početak priče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7EBC26D-9BFE-4488-BB79-5BDC9F420D13}"/>
              </a:ext>
            </a:extLst>
          </p:cNvPr>
          <p:cNvSpPr txBox="1"/>
          <p:nvPr/>
        </p:nvSpPr>
        <p:spPr>
          <a:xfrm>
            <a:off x="5106402" y="6251854"/>
            <a:ext cx="19791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>
                <a:solidFill>
                  <a:schemeClr val="bg1"/>
                </a:solidFill>
              </a:rPr>
              <a:t>Vrati se kod potoka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3" name="Graphic 12" descr="Sparrow">
            <a:hlinkClick r:id="rId11" action="ppaction://hlinksldjump"/>
            <a:extLst>
              <a:ext uri="{FF2B5EF4-FFF2-40B4-BE49-F238E27FC236}">
                <a16:creationId xmlns:a16="http://schemas.microsoft.com/office/drawing/2014/main" id="{B2880B7B-F945-4230-A3D2-FA1ACD7C0CE5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4368824" y="5956802"/>
            <a:ext cx="674814" cy="67481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63157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4EACB-E79B-4D63-BC27-C11A099AE2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picture containing colorful, green, sitting, table&#10;&#10;Description automatically generated">
            <a:extLst>
              <a:ext uri="{FF2B5EF4-FFF2-40B4-BE49-F238E27FC236}">
                <a16:creationId xmlns:a16="http://schemas.microsoft.com/office/drawing/2014/main" id="{2F8E11AF-1B0C-4A9F-9FAC-7BD7175926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4" name="Picture 3" descr="A picture containing lamp, clock&#10;&#10;Description automatically generated">
            <a:extLst>
              <a:ext uri="{FF2B5EF4-FFF2-40B4-BE49-F238E27FC236}">
                <a16:creationId xmlns:a16="http://schemas.microsoft.com/office/drawing/2014/main" id="{95E788A2-370D-4BC3-AEC3-1EA0B718ECE6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5545" y="2831977"/>
            <a:ext cx="1892808" cy="2564781"/>
          </a:xfrm>
          <a:prstGeom prst="rect">
            <a:avLst/>
          </a:prstGeom>
        </p:spPr>
      </p:pic>
      <p:pic>
        <p:nvPicPr>
          <p:cNvPr id="7" name="Picture 6" descr="A picture containing stool, lamp&#10;&#10;Description automatically generated">
            <a:extLst>
              <a:ext uri="{FF2B5EF4-FFF2-40B4-BE49-F238E27FC236}">
                <a16:creationId xmlns:a16="http://schemas.microsoft.com/office/drawing/2014/main" id="{F28F2B82-F64B-46EF-89AB-CDF01E76A35F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1445" y="5692375"/>
            <a:ext cx="926515" cy="1048425"/>
          </a:xfrm>
          <a:prstGeom prst="rect">
            <a:avLst/>
          </a:prstGeom>
        </p:spPr>
      </p:pic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1F514976-21DB-4C06-9B01-1CD6DE831313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4102" y="3494591"/>
            <a:ext cx="2873486" cy="1902167"/>
          </a:xfrm>
          <a:prstGeom prst="rect">
            <a:avLst/>
          </a:prstGeom>
        </p:spPr>
      </p:pic>
      <p:pic>
        <p:nvPicPr>
          <p:cNvPr id="6" name="45">
            <a:hlinkClick r:id="" action="ppaction://media"/>
            <a:extLst>
              <a:ext uri="{FF2B5EF4-FFF2-40B4-BE49-F238E27FC236}">
                <a16:creationId xmlns:a16="http://schemas.microsoft.com/office/drawing/2014/main" id="{07DEFBD9-F42A-4B51-A466-27806043E21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226392" y="612006"/>
            <a:ext cx="609600" cy="609600"/>
          </a:xfrm>
          <a:prstGeom prst="rect">
            <a:avLst/>
          </a:prstGeom>
        </p:spPr>
      </p:pic>
      <p:pic>
        <p:nvPicPr>
          <p:cNvPr id="9" name="Picture 8" descr="A picture containing drawing&#10;&#10;Description automatically generated">
            <a:hlinkClick r:id="rId11" action="ppaction://hlinksldjump"/>
            <a:extLst>
              <a:ext uri="{FF2B5EF4-FFF2-40B4-BE49-F238E27FC236}">
                <a16:creationId xmlns:a16="http://schemas.microsoft.com/office/drawing/2014/main" id="{C2DAFB6F-9402-4EE2-B154-5CA3BC5F4F21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29924" y="5931484"/>
            <a:ext cx="1447680" cy="9265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05132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60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484 -0.01296 L -0.41224 -0.2590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354" y="-12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4EACB-E79B-4D63-BC27-C11A099AE2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picture containing colorful, green, sitting, table&#10;&#10;Description automatically generated">
            <a:extLst>
              <a:ext uri="{FF2B5EF4-FFF2-40B4-BE49-F238E27FC236}">
                <a16:creationId xmlns:a16="http://schemas.microsoft.com/office/drawing/2014/main" id="{2F8E11AF-1B0C-4A9F-9FAC-7BD7175926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4" name="Picture 3" descr="A picture containing lamp, clock&#10;&#10;Description automatically generated">
            <a:extLst>
              <a:ext uri="{FF2B5EF4-FFF2-40B4-BE49-F238E27FC236}">
                <a16:creationId xmlns:a16="http://schemas.microsoft.com/office/drawing/2014/main" id="{95E788A2-370D-4BC3-AEC3-1EA0B718ECE6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5545" y="2831977"/>
            <a:ext cx="1892808" cy="2564781"/>
          </a:xfrm>
          <a:prstGeom prst="rect">
            <a:avLst/>
          </a:prstGeom>
        </p:spPr>
      </p:pic>
      <p:pic>
        <p:nvPicPr>
          <p:cNvPr id="7" name="Picture 6" descr="A picture containing stool, lamp&#10;&#10;Description automatically generated">
            <a:extLst>
              <a:ext uri="{FF2B5EF4-FFF2-40B4-BE49-F238E27FC236}">
                <a16:creationId xmlns:a16="http://schemas.microsoft.com/office/drawing/2014/main" id="{F28F2B82-F64B-46EF-89AB-CDF01E76A35F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928987">
            <a:off x="5096748" y="5291007"/>
            <a:ext cx="463211" cy="524160"/>
          </a:xfrm>
          <a:prstGeom prst="rect">
            <a:avLst/>
          </a:prstGeom>
        </p:spPr>
      </p:pic>
      <p:pic>
        <p:nvPicPr>
          <p:cNvPr id="8" name="Content Placeholder 4" descr="A close up of an animal&#10;&#10;Description automatically generated">
            <a:extLst>
              <a:ext uri="{FF2B5EF4-FFF2-40B4-BE49-F238E27FC236}">
                <a16:creationId xmlns:a16="http://schemas.microsoft.com/office/drawing/2014/main" id="{1C3E6742-C5C5-417A-9330-27DE00DD81ED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857565" y="3297584"/>
            <a:ext cx="2476870" cy="2668373"/>
          </a:xfrm>
          <a:prstGeom prst="rect">
            <a:avLst/>
          </a:prstGeom>
        </p:spPr>
      </p:pic>
      <p:pic>
        <p:nvPicPr>
          <p:cNvPr id="3" name="46">
            <a:hlinkClick r:id="" action="ppaction://media"/>
            <a:extLst>
              <a:ext uri="{FF2B5EF4-FFF2-40B4-BE49-F238E27FC236}">
                <a16:creationId xmlns:a16="http://schemas.microsoft.com/office/drawing/2014/main" id="{E35301FE-66C1-415B-9560-BE9DC5E8F97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967537" y="823762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81305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95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Motion origin="layout" path="M -0.08685 0.19769 L -0.08685 0.19792 C -0.08971 0.19722 -0.09271 0.19699 -0.0957 0.1963 C -0.10898 0.19375 -0.08763 0.19583 -0.11302 0.19236 C -0.11888 0.19167 -0.12487 0.19167 -0.1306 0.19121 L -0.15195 0.18727 C -0.15378 0.18681 -0.15573 0.18634 -0.15781 0.18588 C -0.16576 0.18496 -0.17396 0.18403 -0.1819 0.18333 C -0.19128 0.18264 -0.20091 0.18264 -0.21029 0.18218 C -0.23789 0.18079 -0.2293 0.18125 -0.25299 0.17963 C -0.26029 0.17986 -0.26771 0.18009 -0.27513 0.18079 C -0.27708 0.18102 -0.28372 0.18287 -0.28594 0.18333 C -0.28685 0.18426 -0.28763 0.18519 -0.28867 0.18588 C -0.29128 0.18773 -0.29518 0.18889 -0.29753 0.19121 C -0.30052 0.19398 -0.30065 0.19583 -0.30247 0.20023 C -0.30208 0.20579 -0.30195 0.21158 -0.30143 0.21713 C -0.30117 0.21852 -0.30091 0.21968 -0.30052 0.22083 C -0.29727 0.22871 -0.29857 0.22361 -0.2957 0.22871 C -0.29479 0.22986 -0.2944 0.23148 -0.29362 0.23264 C -0.28971 0.23843 -0.28646 0.24144 -0.2819 0.24676 C -0.28125 0.24769 -0.28073 0.24884 -0.28008 0.24954 C -0.2776 0.25185 -0.27487 0.25371 -0.27227 0.25602 C -0.26966 0.25833 -0.26719 0.26134 -0.26458 0.26366 C -0.26198 0.26597 -0.25924 0.26759 -0.25677 0.27014 C -0.25508 0.27199 -0.25365 0.27454 -0.25195 0.27662 C -0.25013 0.27871 -0.24727 0.28125 -0.24518 0.2831 C -0.2418 0.28958 -0.24271 0.28634 -0.24414 0.29746 C -0.24427 0.29861 -0.2444 0.30023 -0.24518 0.30116 C -0.24583 0.30255 -0.24701 0.30278 -0.24805 0.30371 C -0.25091 0.30695 -0.25091 0.30903 -0.25482 0.31019 C -0.25768 0.31111 -0.26055 0.31111 -0.26354 0.31158 C -0.26732 0.3132 -0.27122 0.31574 -0.27513 0.31667 C -0.2793 0.31783 -0.28372 0.31736 -0.28789 0.31806 C -0.28919 0.31829 -0.29049 0.31921 -0.29167 0.31945 C -0.30065 0.32037 -0.3099 0.32107 -0.31888 0.32199 C -0.32656 0.32454 -0.32656 0.32477 -0.33841 0.32593 C -0.35156 0.32708 -0.36471 0.32755 -0.37812 0.32847 L -0.40039 0.32963 C -0.49128 0.33333 -0.4444 0.33195 -0.54089 0.33357 C -0.55 0.33472 -0.56406 0.33681 -0.57396 0.3375 C -0.58073 0.33796 -0.58763 0.33843 -0.5944 0.33889 C -0.60612 0.33843 -0.61771 0.33843 -0.6293 0.3375 C -0.65508 0.33542 -0.63594 0.33588 -0.64883 0.33357 C -0.65195 0.3331 -0.65521 0.33264 -0.65846 0.33241 C -0.65938 0.33195 -0.66042 0.33125 -0.66133 0.33102 C -0.66315 0.33056 -0.67018 0.33056 -0.67305 0.32847 C -0.675 0.32685 -0.67695 0.32477 -0.67878 0.32315 C -0.68945 0.31482 -0.6849 0.31713 -0.69154 0.31412 C -0.69219 0.3132 -0.69258 0.31227 -0.69336 0.31158 C -0.69427 0.31088 -0.69531 0.31042 -0.69635 0.31019 C -0.70052 0.30949 -0.70469 0.30926 -0.70885 0.30903 C -0.71406 0.3088 -0.71927 0.30903 -0.72448 0.30903 L -0.72552 0.31019 " pathEditMode="relative" rAng="0" ptsTypes="AAAAAAAAAAAAAAAAAAAAAAAAAAAAAAAAAAAAAAAAAAAAAAAAAAAAA">
                                      <p:cBhvr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40" y="6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Content Placeholder 11" descr="A picture containing room&#10;&#10;Description automatically generated">
            <a:extLst>
              <a:ext uri="{FF2B5EF4-FFF2-40B4-BE49-F238E27FC236}">
                <a16:creationId xmlns:a16="http://schemas.microsoft.com/office/drawing/2014/main" id="{78DD8F5E-E51D-4D9E-8A71-5D317F0805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05878"/>
            <a:ext cx="12192000" cy="6963878"/>
          </a:xfrm>
        </p:spPr>
      </p:pic>
      <p:pic>
        <p:nvPicPr>
          <p:cNvPr id="8" name="Picture 7" descr="A picture containing stool&#10;&#10;Description automatically generated">
            <a:extLst>
              <a:ext uri="{FF2B5EF4-FFF2-40B4-BE49-F238E27FC236}">
                <a16:creationId xmlns:a16="http://schemas.microsoft.com/office/drawing/2014/main" id="{7B2C56D0-8293-4BE7-9FFB-5476464380C0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20045" y="5958927"/>
            <a:ext cx="1609211" cy="2102946"/>
          </a:xfrm>
          <a:prstGeom prst="rect">
            <a:avLst/>
          </a:prstGeom>
        </p:spPr>
      </p:pic>
      <p:pic>
        <p:nvPicPr>
          <p:cNvPr id="2" name="23">
            <a:hlinkClick r:id="" action="ppaction://media"/>
            <a:extLst>
              <a:ext uri="{FF2B5EF4-FFF2-40B4-BE49-F238E27FC236}">
                <a16:creationId xmlns:a16="http://schemas.microsoft.com/office/drawing/2014/main" id="{CB49EF2F-9698-47FA-91D2-D588D4E67D0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237044" y="679383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12915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4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604 -0.05555 L -0.02604 -0.05555 C -0.02465 -0.05926 -0.02326 -0.06296 -0.02187 -0.06666 C -0.02118 -0.06944 -0.02118 -0.07268 -0.01979 -0.075 C -0.0191 -0.07639 -0.01823 -0.07778 -0.01771 -0.07916 C -0.01684 -0.08194 -0.01632 -0.08472 -0.01562 -0.0875 L -0.01458 -0.09166 L -0.0125 -0.1 C -0.01215 -0.10139 -0.01181 -0.10278 -0.01146 -0.10416 L -0.01042 -0.1125 C -0.01076 -0.12083 -0.01094 -0.1294 -0.01146 -0.1375 C -0.01181 -0.14236 -0.01319 -0.14166 -0.01458 -0.14583 C -0.01562 -0.14861 -0.01597 -0.15139 -0.01667 -0.15416 C -0.01701 -0.15555 -0.01719 -0.15717 -0.01771 -0.15833 C -0.02465 -0.17199 -0.01389 -0.15092 -0.02292 -0.16805 L -0.02917 -0.18055 C -0.02986 -0.18194 -0.03021 -0.18379 -0.03125 -0.18472 L -0.03437 -0.1875 C -0.04045 -0.19953 -0.03247 -0.18541 -0.03958 -0.19305 C -0.04062 -0.19421 -0.0408 -0.19629 -0.04167 -0.19722 C -0.04358 -0.19953 -0.04583 -0.20092 -0.04792 -0.20278 C -0.04896 -0.2037 -0.05017 -0.2044 -0.05104 -0.20555 C -0.05312 -0.20833 -0.05573 -0.21065 -0.05729 -0.21389 C -0.06007 -0.21944 -0.05833 -0.21713 -0.0625 -0.22083 C -0.06285 -0.22222 -0.06319 -0.22384 -0.06354 -0.225 C -0.06424 -0.22662 -0.06528 -0.22778 -0.06562 -0.22916 C -0.06667 -0.23194 -0.06701 -0.23472 -0.06771 -0.2375 L -0.06875 -0.24166 L -0.06979 -0.24583 C -0.06962 -0.25046 -0.06979 -0.2662 -0.06667 -0.27222 C -0.06528 -0.275 -0.06458 -0.2787 -0.0625 -0.28055 L -0.05937 -0.28333 C -0.05347 -0.29537 -0.06146 -0.28125 -0.05417 -0.28889 C -0.0533 -0.29004 -0.05312 -0.29213 -0.05208 -0.29305 L -0.04271 -0.30139 L -0.03646 -0.30694 C -0.03542 -0.30787 -0.03455 -0.30926 -0.03333 -0.30972 L -0.03021 -0.31111 C -0.01667 -0.325 -0.03316 -0.30926 -0.02292 -0.31666 C -0.02083 -0.31852 -0.01875 -0.32037 -0.01667 -0.32222 C -0.0158 -0.32315 -0.01458 -0.32315 -0.01354 -0.32361 C -0.0125 -0.32453 -0.01163 -0.32592 -0.01042 -0.32639 C -0.00851 -0.32778 -0.00608 -0.32754 -0.00417 -0.32916 C 0.00069 -0.33379 -0.00226 -0.33148 0.00521 -0.33472 L 0.00833 -0.33611 C 0.00938 -0.33657 0.01024 -0.33727 0.01146 -0.3375 C 0.01285 -0.33796 0.01424 -0.33842 0.01563 -0.33889 C 0.01771 -0.33981 0.01997 -0.34004 0.02188 -0.34166 C 0.02292 -0.34259 0.02378 -0.34398 0.025 -0.34444 C 0.02691 -0.34583 0.02934 -0.3456 0.03125 -0.34722 C 0.03229 -0.34815 0.03316 -0.34953 0.03438 -0.35 C 0.03628 -0.35139 0.03872 -0.35116 0.04063 -0.35278 L 0.04688 -0.35833 L 0.05313 -0.36389 L 0.05625 -0.36666 C 0.05694 -0.36805 0.05729 -0.36967 0.05833 -0.37083 C 0.0592 -0.37222 0.06146 -0.37361 0.06146 -0.37361 L 0.06146 -0.37361 L 0.06146 -0.37361 " pathEditMode="relative" ptsTypes="AAAAAAAAAAAAAAAAAAAAAAAAAAAAAAAAAAAAAAAAAAAAAAAAAAAAAAAAAAA">
                                      <p:cBhvr>
                                        <p:cTn id="8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wooden table&#10;&#10;Description automatically generated">
            <a:extLst>
              <a:ext uri="{FF2B5EF4-FFF2-40B4-BE49-F238E27FC236}">
                <a16:creationId xmlns:a16="http://schemas.microsoft.com/office/drawing/2014/main" id="{05EA7ECB-F5D9-425B-94EE-AA2B39C5391B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12192000" cy="696649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B363F73-16AD-4973-8C87-4E35CB3CBDB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8745" y="3429000"/>
            <a:ext cx="2706955" cy="3537498"/>
          </a:xfrm>
          <a:prstGeom prst="rect">
            <a:avLst/>
          </a:prstGeom>
        </p:spPr>
      </p:pic>
      <p:pic>
        <p:nvPicPr>
          <p:cNvPr id="17" name="Picture 16" descr="A close up of a logo&#10;&#10;Description automatically generated">
            <a:extLst>
              <a:ext uri="{FF2B5EF4-FFF2-40B4-BE49-F238E27FC236}">
                <a16:creationId xmlns:a16="http://schemas.microsoft.com/office/drawing/2014/main" id="{775AC7CE-DC27-4C17-921D-DCEE8BB4148E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7294" y="4209672"/>
            <a:ext cx="1213004" cy="810701"/>
          </a:xfrm>
          <a:prstGeom prst="rect">
            <a:avLst/>
          </a:prstGeom>
        </p:spPr>
      </p:pic>
      <p:pic>
        <p:nvPicPr>
          <p:cNvPr id="19" name="Picture 18" descr="A picture containing food, cup, mug&#10;&#10;Description automatically generated">
            <a:extLst>
              <a:ext uri="{FF2B5EF4-FFF2-40B4-BE49-F238E27FC236}">
                <a16:creationId xmlns:a16="http://schemas.microsoft.com/office/drawing/2014/main" id="{992C463D-CDCD-4B89-B2F7-35733776C5B9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1517" y="4269785"/>
            <a:ext cx="1213004" cy="810701"/>
          </a:xfrm>
          <a:prstGeom prst="rect">
            <a:avLst/>
          </a:prstGeom>
        </p:spPr>
      </p:pic>
      <p:pic>
        <p:nvPicPr>
          <p:cNvPr id="7" name="Picture 6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20D0737A-CB21-4A77-B169-6560D6B52F05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25760" y="2125715"/>
            <a:ext cx="3099065" cy="2696207"/>
          </a:xfrm>
          <a:prstGeom prst="rect">
            <a:avLst/>
          </a:prstGeom>
        </p:spPr>
      </p:pic>
      <p:pic>
        <p:nvPicPr>
          <p:cNvPr id="15" name="Picture 14" descr="A picture containing food&#10;&#10;Description automatically generated">
            <a:extLst>
              <a:ext uri="{FF2B5EF4-FFF2-40B4-BE49-F238E27FC236}">
                <a16:creationId xmlns:a16="http://schemas.microsoft.com/office/drawing/2014/main" id="{1253356E-4CD0-4F21-90F1-E7D903CCF1BD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7411" y="3597421"/>
            <a:ext cx="1405872" cy="1224501"/>
          </a:xfrm>
          <a:prstGeom prst="rect">
            <a:avLst/>
          </a:prstGeom>
        </p:spPr>
      </p:pic>
      <p:pic>
        <p:nvPicPr>
          <p:cNvPr id="2" name="24">
            <a:hlinkClick r:id="" action="ppaction://media"/>
            <a:extLst>
              <a:ext uri="{FF2B5EF4-FFF2-40B4-BE49-F238E27FC236}">
                <a16:creationId xmlns:a16="http://schemas.microsoft.com/office/drawing/2014/main" id="{3272E905-A3A2-4F3C-A59B-9ACC3409AB6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9429549" y="535004"/>
            <a:ext cx="609600" cy="609600"/>
          </a:xfrm>
          <a:prstGeom prst="rect">
            <a:avLst/>
          </a:prstGeom>
        </p:spPr>
      </p:pic>
      <p:pic>
        <p:nvPicPr>
          <p:cNvPr id="11" name="smijeh">
            <a:hlinkClick r:id="" action="ppaction://media"/>
            <a:extLst>
              <a:ext uri="{FF2B5EF4-FFF2-40B4-BE49-F238E27FC236}">
                <a16:creationId xmlns:a16="http://schemas.microsoft.com/office/drawing/2014/main" id="{3DB5E808-05DE-4624-9D14-E95B539E8C7B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9734349" y="1982002"/>
            <a:ext cx="609600" cy="609600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hlinkClick r:id="rId15" action="ppaction://hlinksldjump"/>
            <a:extLst>
              <a:ext uri="{FF2B5EF4-FFF2-40B4-BE49-F238E27FC236}">
                <a16:creationId xmlns:a16="http://schemas.microsoft.com/office/drawing/2014/main" id="{831F08E3-97F7-47C0-B73B-6C06610FF869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29924" y="5931484"/>
            <a:ext cx="1447680" cy="9265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9539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28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626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42 0.00185 L 0.00642 0.00208 C 0.00711 -0.00232 0.00764 -0.00648 0.0085 -0.01065 C 0.00868 -0.01204 0.00937 -0.01343 0.00955 -0.01482 C 0.00972 -0.01621 0.00955 -0.02037 0.00955 -0.01898 C 0.00833 0.01342 0.0085 0.00046 0.0085 0.0199 L 0.0085 0.02014 L 0.0085 0.02129 " pathEditMode="relative" rAng="0" ptsTypes="AAAAAAAA">
                                      <p:cBhvr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00" y="-9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Content Placeholder 11" descr="A picture containing room&#10;&#10;Description automatically generated">
            <a:extLst>
              <a:ext uri="{FF2B5EF4-FFF2-40B4-BE49-F238E27FC236}">
                <a16:creationId xmlns:a16="http://schemas.microsoft.com/office/drawing/2014/main" id="{78DD8F5E-E51D-4D9E-8A71-5D317F0805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6253"/>
            <a:ext cx="12192000" cy="6954253"/>
          </a:xfrm>
        </p:spPr>
      </p:pic>
      <p:pic>
        <p:nvPicPr>
          <p:cNvPr id="3" name="Picture 2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CC9BE126-DEAE-4EF9-BC0B-862636804BAD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9927" y="3741505"/>
            <a:ext cx="1627497" cy="2041991"/>
          </a:xfrm>
          <a:prstGeom prst="rect">
            <a:avLst/>
          </a:prstGeom>
        </p:spPr>
      </p:pic>
      <p:pic>
        <p:nvPicPr>
          <p:cNvPr id="4" name="25">
            <a:hlinkClick r:id="" action="ppaction://media"/>
            <a:extLst>
              <a:ext uri="{FF2B5EF4-FFF2-40B4-BE49-F238E27FC236}">
                <a16:creationId xmlns:a16="http://schemas.microsoft.com/office/drawing/2014/main" id="{CC814BA5-B4FE-4BDF-AC29-BBAB4079CA0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669153" y="477252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48269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300"/>
    </mc:Choice>
    <mc:Fallback xmlns="">
      <p:transition spd="slow" advClick="0" advTm="53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6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0.14167 L -0.00104 0.14167 C -0.00139 0.14561 -0.00208 0.14977 -0.00208 0.15394 C -0.00208 0.18125 -0.00226 0.17871 1.66667E-6 0.19561 C -0.00035 0.21968 -0.00052 0.24375 -0.00104 0.26783 C -0.00122 0.27061 -0.00191 0.27338 -0.00208 0.27616 C -0.00261 0.28033 -0.00278 0.2845 -0.00313 0.28866 C -0.00382 0.29514 -0.00521 0.30811 -0.00521 0.30811 C -0.00799 0.38125 -0.00434 0.27825 -0.00729 0.40255 C -0.00851 0.44723 -0.00833 0.41598 -0.00833 0.42616 " pathEditMode="relative" ptsTypes="AAAAAAAAAA">
                                      <p:cBhvr>
                                        <p:cTn id="8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317E35-8ECC-4A93-A5A9-85BD658E60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picture containing room, bed, sitting, table&#10;&#10;Description automatically generated">
            <a:extLst>
              <a:ext uri="{FF2B5EF4-FFF2-40B4-BE49-F238E27FC236}">
                <a16:creationId xmlns:a16="http://schemas.microsoft.com/office/drawing/2014/main" id="{92737FAF-35DB-4C3F-8CDF-59D25086C8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7" name="Picture 6" descr="A picture containing stool&#10;&#10;Description automatically generated">
            <a:extLst>
              <a:ext uri="{FF2B5EF4-FFF2-40B4-BE49-F238E27FC236}">
                <a16:creationId xmlns:a16="http://schemas.microsoft.com/office/drawing/2014/main" id="{D9F72D15-231B-47DB-AE16-ABFC7792D27D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3596" y="4000544"/>
            <a:ext cx="1621402" cy="1542160"/>
          </a:xfrm>
          <a:prstGeom prst="rect">
            <a:avLst/>
          </a:prstGeom>
        </p:spPr>
      </p:pic>
      <p:pic>
        <p:nvPicPr>
          <p:cNvPr id="3" name="26">
            <a:hlinkClick r:id="" action="ppaction://media"/>
            <a:extLst>
              <a:ext uri="{FF2B5EF4-FFF2-40B4-BE49-F238E27FC236}">
                <a16:creationId xmlns:a16="http://schemas.microsoft.com/office/drawing/2014/main" id="{35EA5C6F-6584-4E12-919D-71B9530D163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515150" y="418306"/>
            <a:ext cx="609600" cy="609600"/>
          </a:xfrm>
          <a:prstGeom prst="rect">
            <a:avLst/>
          </a:prstGeom>
        </p:spPr>
      </p:pic>
      <p:pic>
        <p:nvPicPr>
          <p:cNvPr id="6" name="CRVENKAPICA HRCE">
            <a:hlinkClick r:id="" action="ppaction://media"/>
            <a:extLst>
              <a:ext uri="{FF2B5EF4-FFF2-40B4-BE49-F238E27FC236}">
                <a16:creationId xmlns:a16="http://schemas.microsoft.com/office/drawing/2014/main" id="{3DC83AFB-AC79-480E-B845-BA9F32BF9228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931469" y="1081088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86096087"/>
      </p:ext>
    </p:extLst>
  </p:cSld>
  <p:clrMapOvr>
    <a:masterClrMapping/>
  </p:clrMapOvr>
  <p:transition spd="slow" advClick="0" advTm="1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53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showWhenStopped="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DD346B-CAEE-4599-BA81-CF4A87DCB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3EB3BFE-D5C5-4772-B1B5-7E36D669D1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-96253" y="-86627"/>
            <a:ext cx="12288253" cy="709381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415B359-6D70-4477-9C23-73C79D5F58C8}"/>
              </a:ext>
            </a:extLst>
          </p:cNvPr>
          <p:cNvSpPr txBox="1"/>
          <p:nvPr/>
        </p:nvSpPr>
        <p:spPr>
          <a:xfrm>
            <a:off x="4562475" y="2644169"/>
            <a:ext cx="326884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9600" dirty="0">
                <a:solidFill>
                  <a:srgbClr val="E7C779"/>
                </a:solidFill>
                <a:latin typeface="Book Antiqua" panose="02040602050305030304" pitchFamily="18" charset="0"/>
              </a:rPr>
              <a:t>KRAJ</a:t>
            </a:r>
            <a:endParaRPr lang="en-GB" sz="9600" dirty="0">
              <a:solidFill>
                <a:srgbClr val="E7C779"/>
              </a:solidFill>
              <a:latin typeface="Book Antiqua" panose="02040602050305030304" pitchFamily="18" charset="0"/>
            </a:endParaRPr>
          </a:p>
        </p:txBody>
      </p:sp>
      <p:pic>
        <p:nvPicPr>
          <p:cNvPr id="6" name="Picture 5" descr="A picture containing drawing&#10;&#10;Description automatically generated">
            <a:hlinkClick r:id="rId5" action="ppaction://hlinksldjump"/>
            <a:extLst>
              <a:ext uri="{FF2B5EF4-FFF2-40B4-BE49-F238E27FC236}">
                <a16:creationId xmlns:a16="http://schemas.microsoft.com/office/drawing/2014/main" id="{45436005-D9C0-4AB3-8ABB-B84069D8ACE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67989" y="5700605"/>
            <a:ext cx="1447680" cy="92651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BE90B9C-1BEF-45E0-9E3C-3098A052257F}"/>
              </a:ext>
            </a:extLst>
          </p:cNvPr>
          <p:cNvSpPr txBox="1"/>
          <p:nvPr/>
        </p:nvSpPr>
        <p:spPr>
          <a:xfrm>
            <a:off x="10158020" y="5331273"/>
            <a:ext cx="16688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>
                <a:solidFill>
                  <a:schemeClr val="bg1"/>
                </a:solidFill>
              </a:rPr>
              <a:t>A možda i nije…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7" name="Graphic 6" descr="Closed book">
            <a:hlinkClick r:id="rId8" action="ppaction://hlinksldjump"/>
            <a:extLst>
              <a:ext uri="{FF2B5EF4-FFF2-40B4-BE49-F238E27FC236}">
                <a16:creationId xmlns:a16="http://schemas.microsoft.com/office/drawing/2014/main" id="{90073928-810E-422F-810C-7185411C5E77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13533" y="5846624"/>
            <a:ext cx="822325" cy="82232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26E07E0-B81C-45BC-9173-129A5972D57A}"/>
              </a:ext>
            </a:extLst>
          </p:cNvPr>
          <p:cNvSpPr txBox="1"/>
          <p:nvPr/>
        </p:nvSpPr>
        <p:spPr>
          <a:xfrm>
            <a:off x="1001027" y="6123543"/>
            <a:ext cx="24860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>
                <a:solidFill>
                  <a:schemeClr val="bg1"/>
                </a:solidFill>
              </a:rPr>
              <a:t>Vrati se na početak priče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9017D5-A242-4739-84C0-B100E15AECB6}"/>
              </a:ext>
            </a:extLst>
          </p:cNvPr>
          <p:cNvSpPr txBox="1"/>
          <p:nvPr/>
        </p:nvSpPr>
        <p:spPr>
          <a:xfrm>
            <a:off x="5106402" y="6251854"/>
            <a:ext cx="19791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>
                <a:solidFill>
                  <a:schemeClr val="bg1"/>
                </a:solidFill>
              </a:rPr>
              <a:t>Vrati se kod potoka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0" name="Graphic 9" descr="Sparrow">
            <a:hlinkClick r:id="rId11" action="ppaction://hlinksldjump"/>
            <a:extLst>
              <a:ext uri="{FF2B5EF4-FFF2-40B4-BE49-F238E27FC236}">
                <a16:creationId xmlns:a16="http://schemas.microsoft.com/office/drawing/2014/main" id="{8A8B982B-2FD6-4CFC-8808-14738796C272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4368824" y="5956802"/>
            <a:ext cx="674814" cy="67481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94898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4263D838-08AC-47E8-B01F-556A0506392F}"/>
  <p:tag name="ISPRING_RESOURCE_FOLDER" val="C:\Users\tarav\Desktop\Crvenkapica\NOVA\"/>
  <p:tag name="ISPRING_PRESENTATION_PATH" val="C:\Users\tarav\Desktop\Crvenkapica\NOVA.pptx"/>
  <p:tag name="ISPRING_PROJECT_FOLDER_UPDATED" val="1"/>
  <p:tag name="ISPRING_PRESENTATION_INFO" val="&lt;?xml version=&quot;1.0&quot; encoding=&quot;UTF-8&quot; standalone=&quot;no&quot; ?&gt;&#10;&lt;presentation&gt;&#10;&#10;  &lt;slides&gt;&#10;    &lt;slide duration=&quot;8640&quot; id=&quot;{FEC6E4AB-098A-447D-8D48-444885D33CB7}&quot; pptId=&quot;256&quot; transitionDuration=&quot;700&quot;/&gt;&#10;    &lt;slide duration=&quot;37042&quot; id=&quot;{6B1EDA04-3A70-4470-91DE-DA84BC2FB646}&quot; pptId=&quot;266&quot; transitionDuration=&quot;0&quot;/&gt;&#10;    &lt;slide duration=&quot;31622&quot; id=&quot;{8BE05451-6025-4C43-A44E-6C3A2AEDEBCC}&quot; pptId=&quot;268&quot; transitionDuration=&quot;0&quot;/&gt;&#10;    &lt;slide duration=&quot;26657&quot; id=&quot;{2AA9F5FD-F5D4-4278-A7B0-D02CF97BCF4C}&quot; pptId=&quot;270&quot; transitionDuration=&quot;0&quot;/&gt;&#10;    &lt;slide duration=&quot;5000&quot; id=&quot;{4B16FE06-3559-49C9-B40A-0448CDC8992D}&quot; pptId=&quot;274&quot; transitionDuration=&quot;0&quot;/&gt;&#10;    &lt;slide duration=&quot;5000&quot; id=&quot;{E4457EE2-8F52-4B99-B1AD-12CBB1B67295}&quot; pptId=&quot;275&quot; transitionDuration=&quot;1000&quot;/&gt;&#10;    &lt;slide duration=&quot;5000&quot; id=&quot;{0293DA0E-7344-48E0-BF36-69589CC13E86}&quot; pptId=&quot;276&quot; transitionDuration=&quot;0&quot;/&gt;&#10;    &lt;slide duration=&quot;5000&quot; id=&quot;{6B3F485C-EA07-4BA0-A49E-FB461CA430AB}&quot; pptId=&quot;277&quot; transitionDuration=&quot;0&quot;/&gt;&#10;    &lt;slide duration=&quot;5000&quot; id=&quot;{58AA7C09-DD32-4A64-A120-9CC8D61ECA75}&quot; pptId=&quot;278&quot; transitionDuration=&quot;0&quot;/&gt;&#10;    &lt;slide duration=&quot;5000&quot; id=&quot;{62CD80F4-180E-4B34-996A-323DB0F685E4}&quot; pptId=&quot;280&quot; transitionDuration=&quot;0&quot;/&gt;&#10;    &lt;slide duration=&quot;5000&quot; id=&quot;{AB2663BC-65F5-44DE-B303-E0FDBD4AF36B}&quot; pptId=&quot;273&quot; transitionDuration=&quot;0&quot;/&gt;&#10;    &lt;slide duration=&quot;5000&quot; id=&quot;{3A35F152-8122-4ABD-992E-ED2EFB35E90C}&quot; pptId=&quot;272&quot; transitionDuration=&quot;0&quot;/&gt;&#10;    &lt;slide duration=&quot;5000&quot; id=&quot;{895BDCCC-6AB4-4242-BA74-A642CADBD8FF}&quot; pptId=&quot;269&quot; transitionDuration=&quot;0&quot;/&gt;&#10;    &lt;slide duration=&quot;5000&quot; id=&quot;{FEFDEB25-477F-4C20-8896-2EC07F7BCF74}&quot; pptId=&quot;271&quot; transitionDuration=&quot;0&quot;/&gt;&#10;    &lt;slide duration=&quot;10001&quot; id=&quot;{55243AB4-5493-42CF-B9DA-F545F724F1D7}&quot; pptId=&quot;264&quot; transitionDuration=&quot;0&quot;/&gt;&#10;    &lt;slide duration=&quot;5000&quot; id=&quot;{584882C8-22EA-4204-B3C6-43A9F0E601FA}&quot; pptId=&quot;283&quot; transitionDuration=&quot;0&quot;/&gt;&#10;    &lt;slide duration=&quot;10001&quot; id=&quot;{368B4C98-F347-4436-94E1-ECF7F590D397}&quot; pptId=&quot;281&quot; transitionDuration=&quot;0&quot;/&gt;&#10;    &lt;slide duration=&quot;5000&quot; id=&quot;{0AD75AA5-79D7-4362-8137-85BB8BB13F4C}&quot; pptId=&quot;282&quot; transitionDuration=&quot;1000&quot;/&gt;&#10;    &lt;slide duration=&quot;5000&quot; id=&quot;{CA32DEFA-571E-43A3-AD32-670ED59F55C9}&quot; pptId=&quot;284&quot; transitionDuration=&quot;0&quot;/&gt;&#10;    &lt;slide duration=&quot;5000&quot; id=&quot;{900E6D94-3B90-4AEC-B17C-C5F34537EF2E}&quot; pptId=&quot;259&quot; transitionDuration=&quot;0&quot;/&gt;&#10;    &lt;slide duration=&quot;5000&quot; id=&quot;{F1D5566E-0CFF-4A26-999E-AF8881E038CF}&quot; pptId=&quot;285&quot; transitionDuration=&quot;0&quot;/&gt;&#10;    &lt;slide duration=&quot;5000&quot; id=&quot;{1086BDD3-7E72-4D1A-A132-B5084B5048AF}&quot; pptId=&quot;289&quot; transitionDuration=&quot;0&quot;/&gt;&#10;    &lt;slide duration=&quot;5000&quot; id=&quot;{4B09559E-93E7-49B5-8F35-E86736AECE06}&quot; pptId=&quot;292&quot; transitionDuration=&quot;0&quot;/&gt;&#10;    &lt;slide duration=&quot;5000&quot; id=&quot;{E1F96E27-BA68-4129-92B3-A8DB2B8CA2BE}&quot; pptId=&quot;291&quot; transitionDuration=&quot;0&quot;/&gt;&#10;    &lt;slide duration=&quot;5000&quot; id=&quot;{0CC1B765-5153-44B1-879B-57E2FDE1A014}&quot; pptId=&quot;293&quot; transitionDuration=&quot;0&quot;/&gt;&#10;    &lt;slide duration=&quot;5000&quot; id=&quot;{6BFD2251-7591-45E9-90E1-F4424A6DC64D}&quot; pptId=&quot;295&quot; transitionDuration=&quot;0&quot;/&gt;&#10;    &lt;slide duration=&quot;5000&quot; id=&quot;{193F8B19-7380-400F-989A-09BFAB303CD4}&quot; pptId=&quot;294&quot; transitionDuration=&quot;0&quot;/&gt;&#10;    &lt;slide duration=&quot;5000&quot; id=&quot;{AF157C9A-BED9-48C6-98C0-485A9F380210}&quot; pptId=&quot;296&quot; transitionDuration=&quot;0&quot;/&gt;&#10;    &lt;slide duration=&quot;10001&quot; id=&quot;{596379FD-38CA-4C1A-A7B0-11BAFDB0A367}&quot; pptId=&quot;297&quot; transitionDuration=&quot;0&quot;/&gt;&#10;    &lt;slide duration=&quot;5000&quot; id=&quot;{2062C793-C1DB-4B2F-8749-F84FB31FE929}&quot; pptId=&quot;298&quot; transitionDuration=&quot;1000&quot;/&gt;&#10;    &lt;slide duration=&quot;5000&quot; id=&quot;{557333FC-BCC9-4899-AD84-717F1916BDFA}&quot; pptId=&quot;299&quot; transitionDuration=&quot;0&quot;/&gt;&#10;    &lt;slide duration=&quot;5000&quot; id=&quot;{B1EB7B77-76FC-44FC-A2DC-783F93ED3EE5}&quot; pptId=&quot;300&quot; transitionDuration=&quot;0&quot;/&gt;&#10;    &lt;slide duration=&quot;5000&quot; id=&quot;{B0B8AB38-640B-48C1-B8C0-7538031FEB69}&quot; pptId=&quot;301&quot; transitionDuration=&quot;0&quot;/&gt;&#10;    &lt;slide duration=&quot;5000&quot; id=&quot;{27C2F7CD-B50B-4692-99FF-7424F0747479}&quot; pptId=&quot;302&quot; transitionDuration=&quot;0&quot;/&gt;&#10;    &lt;slide duration=&quot;5000&quot; id=&quot;{85A577D1-ADC2-4DE8-BB90-7172FED8B8F3}&quot; pptId=&quot;304&quot; transitionDuration=&quot;0&quot;/&gt;&#10;    &lt;slide duration=&quot;5000&quot; id=&quot;{DF1246D8-E520-4B6E-B4DD-991878AA0669}&quot; pptId=&quot;305&quot; transitionDuration=&quot;0&quot;/&gt;&#10;    &lt;slide duration=&quot;5000&quot; id=&quot;{198DAE07-64D0-4C2C-8B83-CAE75A7E65D7}&quot; pptId=&quot;306&quot; transitionDuration=&quot;0&quot;/&gt;&#10;    &lt;slide duration=&quot;5000&quot; id=&quot;{445F7390-F351-4857-A2D6-9246E22F5FE2}&quot; pptId=&quot;307&quot; transitionDuration=&quot;0&quot;/&gt;&#10;    &lt;slide duration=&quot;10001&quot; id=&quot;{88611DA3-37DB-4E5F-839D-65E36DBB8C4F}&quot; pptId=&quot;308&quot; transitionDuration=&quot;0&quot;/&gt;&#10;    &lt;slide duration=&quot;5000&quot; id=&quot;{88491180-0422-405A-B93E-DF636DE66544}&quot; pptId=&quot;309&quot; transitionDuration=&quot;1000&quot;/&gt;&#10;    &lt;slide duration=&quot;5000&quot; id=&quot;{F68F58B3-9E93-45AE-A242-A47292FEAAE4}&quot; pptId=&quot;310&quot; transitionDuration=&quot;0&quot;/&gt;&#10;    &lt;slide duration=&quot;5000&quot; id=&quot;{DBD9F0AA-674E-454E-AE87-430835F09BA0}&quot; pptId=&quot;312&quot; transitionDuration=&quot;0&quot;/&gt;&#10;    &lt;slide duration=&quot;5000&quot; id=&quot;{825BA107-82D6-4F15-A3CE-498541153C62}&quot; pptId=&quot;311&quot; transitionDuration=&quot;0&quot;/&gt;&#10;    &lt;slide duration=&quot;5000&quot; id=&quot;{2C46A2F2-E938-436A-AEBD-EFB68B9CDB57}&quot; pptId=&quot;313&quot; transitionDuration=&quot;0&quot;/&gt;&#10;    &lt;slide duration=&quot;5000&quot; id=&quot;{83CD93EA-D8C0-43A6-85AA-764B19879F49}&quot; pptId=&quot;314&quot; transitionDuration=&quot;0&quot;/&gt;&#10;    &lt;slide duration=&quot;10001&quot; id=&quot;{41692D99-E27B-4186-A6FE-E5B9A8FF7176}&quot; pptId=&quot;315&quot; transitionDuration=&quot;0&quot;/&gt;&#10;    &lt;slide duration=&quot;5000&quot; id=&quot;{3C0668FE-53D7-4DEC-A78D-49501165F425}&quot; pptId=&quot;316&quot; transitionDuration=&quot;1000&quot;/&gt;&#10;    &lt;slide duration=&quot;5000&quot; id=&quot;{E2E9E8D1-951B-46D0-936E-6A7103726CC3}&quot; pptId=&quot;317&quot; transitionDuration=&quot;0&quot;/&gt;&#10;  &lt;/slides&gt;&#10;&#10;  &lt;narration&gt;&#10;    &lt;audioTracks&gt;&#10;      &lt;audioTrack duration=&quot;5370&quot; muted=&quot;false&quot; slideId=&quot;{6B1EDA04-3A70-4470-91DE-DA84BC2FB646}&quot; startTime=&quot;0&quot; stepIndex=&quot;0&quot; volume=&quot;1&quot;&gt;&#10;        &lt;file modifyTime=&quot;2020-05-14T08:51:33&quot; size=&quot;947348&quot;&gt;&#10;          &lt;path full=&quot;C:\Users\tarav\Desktop\Crvenkapica\NOVA\audio\audio1.wav&quot; relative=&quot;NOVA\audio\audio1.wav&quot; resource=&quot;audio1.wav&quot;/&gt;&#10;        &lt;/file&gt;&#10;        &lt;audio channels=&quot;2&quot; sampleRate=&quot;44100&quot;/&gt;&#10;      &lt;/audioTrack&gt;&#10;    &lt;/audioTracks&gt;&#10;  &lt;/narration&gt;&#10;&#10;&lt;/presentation&gt;&#10;"/>
  <p:tag name="ISPRING_RESOURCE_PATHS_HASH_PRESENTER" val="b41286b95cd9ba98b2d8621794dfe497ad21d7b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FEC6E4AB-098A-447D-8D48-444885D33CB7}"/>
  <p:tag name="GENSWF_ADVANCE_TIME" val="8.64"/>
  <p:tag name="TIMING" val="|4.25"/>
  <p:tag name="ISPRING_CUSTOM_TIMING_USED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6B1EDA04-3A70-4470-91DE-DA84BC2FB646}"/>
  <p:tag name="GENSWF_ADVANCE_TIME" val="37.042"/>
  <p:tag name="TIMING" val="|10.5"/>
  <p:tag name="ISPRING_CUSTOM_TIMING_USED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8BE05451-6025-4C43-A44E-6C3A2AEDEBCC}"/>
  <p:tag name="GENSWF_ADVANCE_TIME" val="31.622"/>
  <p:tag name="TIMING" val="|1.25|22.269"/>
  <p:tag name="ISPRING_CUSTOM_TIMING_USED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2AA9F5FD-F5D4-4278-A7B0-D02CF97BCF4C}"/>
  <p:tag name="GENSWF_ADVANCE_TIME" val="26.657"/>
  <p:tag name="TIMING" val="|0.001"/>
  <p:tag name="ISPRING_CUSTOM_TIMING_USED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4B16FE06-3559-49C9-B40A-0448CDC8992D}"/>
  <p:tag name="GENSWF_ADVANCE_TIME" val="5"/>
  <p:tag name="ISPRING_CUSTOM_TIMING_USED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E4457EE2-8F52-4B99-B1AD-12CBB1B67295}"/>
  <p:tag name="GENSWF_ADVANCE_TIME" val="5"/>
  <p:tag name="ISPRING_CUSTOM_TIMING_USED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0293DA0E-7344-48E0-BF36-69589CC13E86}"/>
  <p:tag name="GENSWF_ADVANCE_TIME" val="5"/>
  <p:tag name="ISPRING_CUSTOM_TIMING_USED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6B3F485C-EA07-4BA0-A49E-FB461CA430AB}"/>
  <p:tag name="GENSWF_ADVANCE_TIME" val="5"/>
  <p:tag name="ISPRING_CUSTOM_TIMING_USED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58AA7C09-DD32-4A64-A120-9CC8D61ECA75}"/>
  <p:tag name="GENSWF_ADVANCE_TIME" val="5"/>
  <p:tag name="ISPRING_CUSTOM_TIMING_USED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62CD80F4-180E-4B34-996A-323DB0F685E4}"/>
  <p:tag name="GENSWF_ADVANCE_TIME" val="5"/>
  <p:tag name="ISPRING_CUSTOM_TIMING_USED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AB2663BC-65F5-44DE-B303-E0FDBD4AF36B}"/>
  <p:tag name="GENSWF_ADVANCE_TIME" val="5"/>
  <p:tag name="ISPRING_CUSTOM_TIMING_USED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3A35F152-8122-4ABD-992E-ED2EFB35E90C}"/>
  <p:tag name="GENSWF_ADVANCE_TIME" val="5"/>
  <p:tag name="ISPRING_CUSTOM_TIMING_USED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895BDCCC-6AB4-4242-BA74-A642CADBD8FF}"/>
  <p:tag name="GENSWF_ADVANCE_TIME" val="5"/>
  <p:tag name="ISPRING_CUSTOM_TIMING_USED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FEFDEB25-477F-4C20-8896-2EC07F7BCF74}"/>
  <p:tag name="GENSWF_ADVANCE_TIME" val="5"/>
  <p:tag name="ISPRING_CUSTOM_TIMING_USED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55243AB4-5493-42CF-B9DA-F545F724F1D7}"/>
  <p:tag name="GENSWF_ADVANCE_TIME" val="10.001"/>
  <p:tag name="TIMING" val="|0.001"/>
  <p:tag name="ISPRING_CUSTOM_TIMING_USED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584882C8-22EA-4204-B3C6-43A9F0E601FA}"/>
  <p:tag name="GENSWF_ADVANCE_TIME" val="5"/>
  <p:tag name="ISPRING_CUSTOM_TIMING_USED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368B4C98-F347-4436-94E1-ECF7F590D397}"/>
  <p:tag name="GENSWF_ADVANCE_TIME" val="10.001"/>
  <p:tag name="TIMING" val="|0.001"/>
  <p:tag name="ISPRING_CUSTOM_TIMING_USED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0AD75AA5-79D7-4362-8137-85BB8BB13F4C}"/>
  <p:tag name="GENSWF_ADVANCE_TIME" val="5"/>
  <p:tag name="ISPRING_CUSTOM_TIMING_USED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62CD80F4-180E-4B34-996A-323DB0F685E4}"/>
  <p:tag name="GENSWF_ADVANCE_TIME" val="5"/>
  <p:tag name="ISPRING_CUSTOM_TIMING_USED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900E6D94-3B90-4AEC-B17C-C5F34537EF2E}"/>
  <p:tag name="GENSWF_ADVANCE_TIME" val="5"/>
  <p:tag name="ISPRING_CUSTOM_TIMING_USED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F1D5566E-0CFF-4A26-999E-AF8881E038CF}"/>
  <p:tag name="GENSWF_ADVANCE_TIME" val="5"/>
  <p:tag name="ISPRING_CUSTOM_TIMING_USED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F1D5566E-0CFF-4A26-999E-AF8881E038CF}"/>
  <p:tag name="GENSWF_ADVANCE_TIME" val="5"/>
  <p:tag name="ISPRING_CUSTOM_TIMING_USED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F1D5566E-0CFF-4A26-999E-AF8881E038CF}"/>
  <p:tag name="GENSWF_ADVANCE_TIME" val="5"/>
  <p:tag name="ISPRING_CUSTOM_TIMING_USED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6BFD2251-7591-45E9-90E1-F4424A6DC64D}"/>
  <p:tag name="GENSWF_ADVANCE_TIME" val="5"/>
  <p:tag name="ISPRING_CUSTOM_TIMING_USED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55243AB4-5493-42CF-B9DA-F545F724F1D7}"/>
  <p:tag name="GENSWF_ADVANCE_TIME" val="10.001"/>
  <p:tag name="TIMING" val="|0.001"/>
  <p:tag name="ISPRING_CUSTOM_TIMING_USED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584882C8-22EA-4204-B3C6-43A9F0E601FA}"/>
  <p:tag name="GENSWF_ADVANCE_TIME" val="5"/>
  <p:tag name="ISPRING_CUSTOM_TIMING_USED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368B4C98-F347-4436-94E1-ECF7F590D397}"/>
  <p:tag name="GENSWF_ADVANCE_TIME" val="10.001"/>
  <p:tag name="TIMING" val="|0.001"/>
  <p:tag name="ISPRING_CUSTOM_TIMING_USED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0AD75AA5-79D7-4362-8137-85BB8BB13F4C}"/>
  <p:tag name="GENSWF_ADVANCE_TIME" val="5"/>
  <p:tag name="ISPRING_CUSTOM_TIMING_USED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62CD80F4-180E-4B34-996A-323DB0F685E4}"/>
  <p:tag name="GENSWF_ADVANCE_TIME" val="5"/>
  <p:tag name="ISPRING_CUSTOM_TIMING_USED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B1EB7B77-76FC-44FC-A2DC-783F93ED3EE5}"/>
  <p:tag name="GENSWF_ADVANCE_TIME" val="5"/>
  <p:tag name="ISPRING_CUSTOM_TIMING_USED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B0B8AB38-640B-48C1-B8C0-7538031FEB69}"/>
  <p:tag name="GENSWF_ADVANCE_TIME" val="5"/>
  <p:tag name="TIMING" val="|0.001"/>
  <p:tag name="ISPRING_CUSTOM_TIMING_USED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27C2F7CD-B50B-4692-99FF-7424F0747479}"/>
  <p:tag name="GENSWF_ADVANCE_TIME" val="5"/>
  <p:tag name="ISPRING_CUSTOM_TIMING_USED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85A577D1-ADC2-4DE8-BB90-7172FED8B8F3}"/>
  <p:tag name="GENSWF_ADVANCE_TIME" val="5"/>
  <p:tag name="ISPRING_CUSTOM_TIMING_USED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DF1246D8-E520-4B6E-B4DD-991878AA0669}"/>
  <p:tag name="GENSWF_ADVANCE_TIME" val="5"/>
  <p:tag name="ISPRING_CUSTOM_TIMING_USED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55243AB4-5493-42CF-B9DA-F545F724F1D7}"/>
  <p:tag name="GENSWF_ADVANCE_TIME" val="10.001"/>
  <p:tag name="TIMING" val="|0.001"/>
  <p:tag name="ISPRING_CUSTOM_TIMING_USED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584882C8-22EA-4204-B3C6-43A9F0E601FA}"/>
  <p:tag name="GENSWF_ADVANCE_TIME" val="5"/>
  <p:tag name="ISPRING_CUSTOM_TIMING_USED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368B4C98-F347-4436-94E1-ECF7F590D397}"/>
  <p:tag name="GENSWF_ADVANCE_TIME" val="10.001"/>
  <p:tag name="TIMING" val="|0.001"/>
  <p:tag name="ISPRING_CUSTOM_TIMING_USED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0AD75AA5-79D7-4362-8137-85BB8BB13F4C}"/>
  <p:tag name="GENSWF_ADVANCE_TIME" val="5"/>
  <p:tag name="ISPRING_CUSTOM_TIMING_USED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62CD80F4-180E-4B34-996A-323DB0F685E4}"/>
  <p:tag name="GENSWF_ADVANCE_TIME" val="5"/>
  <p:tag name="ISPRING_CUSTOM_TIMING_USED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DBD9F0AA-674E-454E-AE87-430835F09BA0}"/>
  <p:tag name="GENSWF_ADVANCE_TIME" val="5"/>
  <p:tag name="TIMING" val="|0.001|2"/>
  <p:tag name="ISPRING_CUSTOM_TIMING_USED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825BA107-82D6-4F15-A3CE-498541153C62}"/>
  <p:tag name="GENSWF_ADVANCE_TIME" val="5"/>
  <p:tag name="TIMING" val="|0.001"/>
  <p:tag name="ISPRING_CUSTOM_TIMING_USED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55243AB4-5493-42CF-B9DA-F545F724F1D7}"/>
  <p:tag name="GENSWF_ADVANCE_TIME" val="10.001"/>
  <p:tag name="TIMING" val="|0.001"/>
  <p:tag name="ISPRING_CUSTOM_TIMING_USED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584882C8-22EA-4204-B3C6-43A9F0E601FA}"/>
  <p:tag name="GENSWF_ADVANCE_TIME" val="5"/>
  <p:tag name="ISPRING_CUSTOM_TIMING_USED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368B4C98-F347-4436-94E1-ECF7F590D397}"/>
  <p:tag name="GENSWF_ADVANCE_TIME" val="10.001"/>
  <p:tag name="TIMING" val="|0.001"/>
  <p:tag name="ISPRING_CUSTOM_TIMING_USED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0AD75AA5-79D7-4362-8137-85BB8BB13F4C}"/>
  <p:tag name="GENSWF_ADVANCE_TIME" val="5"/>
  <p:tag name="ISPRING_CUSTOM_TIMING_USED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62CD80F4-180E-4B34-996A-323DB0F685E4}"/>
  <p:tag name="GENSWF_ADVANCE_TIME" val="5"/>
  <p:tag name="ISPRING_CUSTOM_TIMING_USED" val="1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865</TotalTime>
  <Words>143</Words>
  <Application>Microsoft Office PowerPoint</Application>
  <PresentationFormat>Široki zaslon</PresentationFormat>
  <Paragraphs>72</Paragraphs>
  <Slides>49</Slides>
  <Notes>46</Notes>
  <HiddenSlides>0</HiddenSlides>
  <MMClips>70</MMClips>
  <ScaleCrop>false</ScaleCrop>
  <HeadingPairs>
    <vt:vector size="6" baseType="variant">
      <vt:variant>
        <vt:lpstr>Korišteni fontovi</vt:lpstr>
      </vt:variant>
      <vt:variant>
        <vt:i4>5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49</vt:i4>
      </vt:variant>
    </vt:vector>
  </HeadingPairs>
  <TitlesOfParts>
    <vt:vector size="55" baseType="lpstr">
      <vt:lpstr>Arial</vt:lpstr>
      <vt:lpstr>Bahnschrift SemiLight Condensed</vt:lpstr>
      <vt:lpstr>Book Antiqua</vt:lpstr>
      <vt:lpstr>Calibri</vt:lpstr>
      <vt:lpstr>Calibri Light</vt:lpstr>
      <vt:lpstr>Office Theme</vt:lpstr>
      <vt:lpstr>Crvenkapica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Little Red Riding Hood</dc:title>
  <dc:creator>Marina Gabelica</dc:creator>
  <cp:lastModifiedBy>Ivan Rakarić</cp:lastModifiedBy>
  <cp:revision>170</cp:revision>
  <dcterms:created xsi:type="dcterms:W3CDTF">2018-12-08T11:46:24Z</dcterms:created>
  <dcterms:modified xsi:type="dcterms:W3CDTF">2020-09-20T20:53:52Z</dcterms:modified>
</cp:coreProperties>
</file>