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2.9.2020.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ovjeceispravise.unicef.h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186928" cy="1511109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RAZLIČITI,</a:t>
            </a:r>
            <a:br>
              <a:rPr lang="hr-HR" dirty="0" smtClean="0"/>
            </a:br>
            <a:r>
              <a:rPr lang="hr-HR" dirty="0" smtClean="0"/>
              <a:t> ALI JEDNAKO VRIJEDNI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9336" y="2804070"/>
            <a:ext cx="3102586" cy="341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76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04" y="1023493"/>
            <a:ext cx="10515600" cy="851027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>
                <a:solidFill>
                  <a:srgbClr val="FF0000"/>
                </a:solidFill>
              </a:rPr>
              <a:t>ŽIVIMO ZAJEDNO, ALI S RAZLIKAMA</a:t>
            </a:r>
            <a:br>
              <a:rPr lang="hr-HR" dirty="0">
                <a:solidFill>
                  <a:srgbClr val="FF0000"/>
                </a:solidFill>
              </a:rPr>
            </a:b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0272" y="2038160"/>
            <a:ext cx="5910072" cy="4673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/>
              <a:t/>
            </a:r>
            <a:br>
              <a:rPr lang="hr-HR" dirty="0"/>
            </a:br>
            <a:r>
              <a:rPr lang="hr-HR" dirty="0"/>
              <a:t>Živimo zajedno, ali s razlikama: </a:t>
            </a:r>
            <a:br>
              <a:rPr lang="hr-HR" dirty="0"/>
            </a:br>
            <a:r>
              <a:rPr lang="hr-HR" dirty="0"/>
              <a:t>netko sporo hoda, </a:t>
            </a:r>
            <a:br>
              <a:rPr lang="hr-HR" dirty="0"/>
            </a:br>
            <a:r>
              <a:rPr lang="hr-HR" dirty="0"/>
              <a:t>netko lijepo piše, </a:t>
            </a:r>
            <a:br>
              <a:rPr lang="hr-HR" dirty="0"/>
            </a:br>
            <a:r>
              <a:rPr lang="hr-HR" dirty="0"/>
              <a:t>netko lako uči, </a:t>
            </a:r>
            <a:br>
              <a:rPr lang="hr-HR" dirty="0"/>
            </a:br>
            <a:r>
              <a:rPr lang="hr-HR" dirty="0"/>
              <a:t>netko teško diše, </a:t>
            </a:r>
            <a:br>
              <a:rPr lang="hr-HR" dirty="0"/>
            </a:br>
            <a:r>
              <a:rPr lang="hr-HR" dirty="0"/>
              <a:t>netko slabo pjeva, </a:t>
            </a:r>
            <a:br>
              <a:rPr lang="hr-HR" dirty="0"/>
            </a:br>
            <a:r>
              <a:rPr lang="hr-HR" dirty="0"/>
              <a:t>netko zbori čisto...</a:t>
            </a:r>
          </a:p>
          <a:p>
            <a:pPr marL="0" indent="0">
              <a:buNone/>
            </a:pPr>
            <a:r>
              <a:rPr lang="hr-HR" dirty="0"/>
              <a:t>Ipak, svako dijete </a:t>
            </a:r>
            <a:br>
              <a:rPr lang="hr-HR" dirty="0"/>
            </a:br>
            <a:r>
              <a:rPr lang="hr-HR" dirty="0"/>
              <a:t>u biti je isto: </a:t>
            </a:r>
            <a:br>
              <a:rPr lang="hr-HR" dirty="0"/>
            </a:br>
            <a:r>
              <a:rPr lang="hr-HR" dirty="0"/>
              <a:t>malo toplo srce </a:t>
            </a:r>
            <a:br>
              <a:rPr lang="hr-HR" dirty="0"/>
            </a:br>
            <a:r>
              <a:rPr lang="hr-HR" dirty="0"/>
              <a:t>i želja puna glava </a:t>
            </a:r>
            <a:br>
              <a:rPr lang="hr-HR" dirty="0"/>
            </a:br>
            <a:r>
              <a:rPr lang="hr-HR" dirty="0"/>
              <a:t>da živimo zajedno, ali s razlikama.</a:t>
            </a:r>
          </a:p>
          <a:p>
            <a:pPr marL="0" indent="0">
              <a:buNone/>
            </a:pPr>
            <a:r>
              <a:rPr lang="hr-HR" dirty="0" smtClean="0"/>
              <a:t>                                               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                  Dragan Lendić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5238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MEĐUNARODNI DAN DJEČIJIH 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40865"/>
            <a:ext cx="10515600" cy="38360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 smtClean="0"/>
              <a:t>VAŠA SU PRAVA ONO ŠTO SMIJETE RADITI I ONO ŠTO LJUDI KOJI SU ODGOVORNI ZA VAS MORAJU NAPRAVITI DA BISTE VI BILI SRETNI, ZDRAVI I SIGURNI.</a:t>
            </a:r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r>
              <a:rPr lang="hr-HR" sz="2400" dirty="0" smtClean="0"/>
              <a:t>ALI! I VI IMATE ODGOVORNOST PREMA DRUGOJ DJECI I ODRASLIMA KAKO BI I ONI IMALI SVOJA PRAVA.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5304" y="1641417"/>
            <a:ext cx="13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rgbClr val="FF0000"/>
                </a:solidFill>
              </a:rPr>
              <a:t>20. </a:t>
            </a:r>
            <a:r>
              <a:rPr lang="hr-HR" dirty="0" smtClean="0">
                <a:solidFill>
                  <a:srgbClr val="FF0000"/>
                </a:solidFill>
              </a:rPr>
              <a:t>STUDENI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19751">
            <a:off x="412146" y="4029041"/>
            <a:ext cx="852106" cy="85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44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ZAIGRAJMO SE!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u="sng" dirty="0"/>
          </a:p>
          <a:p>
            <a:pPr marL="0" indent="0">
              <a:buNone/>
            </a:pPr>
            <a:r>
              <a:rPr lang="hr-HR" sz="2400" dirty="0" smtClean="0"/>
              <a:t>ZAIGRAJ SA RODITELJIMA ZABAVNU IGRU!</a:t>
            </a:r>
          </a:p>
          <a:p>
            <a:pPr marL="0" indent="0">
              <a:buNone/>
            </a:pPr>
            <a:endParaRPr lang="hr-HR" sz="2400" u="sng" dirty="0">
              <a:hlinkClick r:id="rId2"/>
            </a:endParaRPr>
          </a:p>
          <a:p>
            <a:pPr marL="0" indent="0">
              <a:buNone/>
            </a:pPr>
            <a:r>
              <a:rPr lang="hr-HR" sz="2400" u="sng" dirty="0" smtClean="0">
                <a:hlinkClick r:id="rId2"/>
              </a:rPr>
              <a:t> </a:t>
            </a:r>
            <a:r>
              <a:rPr lang="hr-HR" sz="2400" u="sng" dirty="0">
                <a:hlinkClick r:id="rId2"/>
              </a:rPr>
              <a:t>http://covjeceispravise.unicef.hr/</a:t>
            </a:r>
            <a:endParaRPr lang="hr-HR" sz="2400" u="sng" dirty="0"/>
          </a:p>
          <a:p>
            <a:pPr marL="0" indent="0">
              <a:buNone/>
            </a:pPr>
            <a:endParaRPr lang="hr-HR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477" y="2805493"/>
            <a:ext cx="3150299" cy="315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36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76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sustava Office</vt:lpstr>
      <vt:lpstr>RAZLIČITI,  ALI JEDNAKO VRIJEDNI</vt:lpstr>
      <vt:lpstr>ŽIVIMO ZAJEDNO, ALI S RAZLIKAMA </vt:lpstr>
      <vt:lpstr>MEĐUNARODNI DAN DJEČIJIH PRAVA</vt:lpstr>
      <vt:lpstr>ZAIGRAJMO SE!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66</cp:revision>
  <dcterms:created xsi:type="dcterms:W3CDTF">2019-07-31T11:35:24Z</dcterms:created>
  <dcterms:modified xsi:type="dcterms:W3CDTF">2020-09-02T12:59:46Z</dcterms:modified>
</cp:coreProperties>
</file>