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8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dija Križanić" initials="LK" lastIdx="1" clrIdx="0">
    <p:extLst>
      <p:ext uri="{19B8F6BF-5375-455C-9EA6-DF929625EA0E}">
        <p15:presenceInfo xmlns:p15="http://schemas.microsoft.com/office/powerpoint/2012/main" userId="ebe0859e5e35ec7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A726B6-E5BE-4D4F-B56A-DCAB14B14C94}" v="5" dt="2020-05-11T16:44:34.9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>
      <p:cViewPr varScale="1">
        <p:scale>
          <a:sx n="70" d="100"/>
          <a:sy n="70" d="100"/>
        </p:scale>
        <p:origin x="4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C1D86E-FF9E-4A89-82CF-87B2CDD61679}" type="datetimeFigureOut">
              <a:rPr lang="hr-HR" smtClean="0"/>
              <a:t>28.12.2020.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8EBA6-D241-4DB5-B3DE-ECF0B179D30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97342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01DD5EA-D90D-4BE6-BD31-FCABBBFCDC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47FBC8D0-7B36-4E5A-989A-52C102DE71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161CC1C2-3DE3-4510-A24E-BDC036AD9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28.12.2020.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86D01F54-AFE2-4644-841C-F83C4EF4C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2FDF7594-25A8-45BD-8E8E-CDEEBA45B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81784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A0F83B49-B891-45CB-A863-9C5052C99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19740F0D-36DB-4FEB-A8A5-679A655624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26740C2F-5ECB-4E1B-96D6-36741F9E2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28.12.2020.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CB3A609A-91EE-4FA5-881D-9DE5DF4E4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C17A3C53-B3F1-41C6-8AC4-18F03A54A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4482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xmlns="" id="{E34C1522-FB7F-4449-94DD-286EADFEAD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D3349792-AB87-4C5D-9B2A-1447F28703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D1739CB-5ABF-4225-93C6-2D799AE2D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28.12.2020.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E9861D73-A595-43C8-8E1D-9C6765388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69D1A848-41C2-4921-8291-034FF893B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31724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F713926-C616-41E1-B27F-781CF63C1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EE436A53-6EF1-408D-9427-BC9B50D4A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B56B414-DC42-4199-99E4-9454CAAD8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28.12.2020.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3DAF50FD-4AFF-4FEB-A281-A6CB7C512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3FBF4F6A-C02A-42C1-B147-6D004374C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557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F60F3E48-848E-4A73-A1BF-C84C0CEE9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F1342178-7364-493D-B81B-970C93D1C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7D36F9E-A23F-4981-832F-3C34B4FAB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28.12.2020.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4F7178A2-C890-44A7-A1CA-B924A0326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0BF0FC93-E852-4774-88D3-9F700EF6A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33506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2232E33-7AA0-4B5B-9C68-BF94BCA67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07D2AE16-3B79-4380-981E-0BC3013DBD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F61709FF-3A4D-4502-82F4-46C2F6C1EF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EEBDE314-2793-4450-8AD1-67CEF483B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28.12.2020.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7E93A833-24D0-4DBE-84F0-BEABBA017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1AA8F62-E874-47FD-B6E9-D80A057EA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23192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7E92C0B-EBBA-4EB4-B0C7-E854F87B2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F8E133F2-D42A-436D-A1C7-5ED789986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B5F37108-FE2B-4B77-8BFE-88CA0CEB1B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xmlns="" id="{4D9236BC-0B39-41B3-8C0E-E25D80D00C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xmlns="" id="{05E2BAB0-7316-4EF1-934F-34B4096C7D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xmlns="" id="{EA4B98FC-D682-44E3-8736-CEB40273F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28.12.2020.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xmlns="" id="{2D03FB98-8067-4989-9CB5-23AE2B821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xmlns="" id="{ED4FAB93-6D89-487E-8F9D-57C568C51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9526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28EFBFD-9879-43B4-BA84-C3FB5DAEA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xmlns="" id="{F4ABA68A-5DB3-4FD4-8754-54C6D5797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28.12.2020.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xmlns="" id="{EE4B85F8-844C-45B4-B41E-525982192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xmlns="" id="{B56491E8-4535-4271-AF78-6F7964DF3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73648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xmlns="" id="{AED8AEA4-9D07-4A19-A03B-756606DC7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28.12.2020.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xmlns="" id="{1E0869E0-E56B-40AB-B3DE-CD045E37D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xmlns="" id="{F5D05C9F-39E8-4938-ABC4-C7B6724A0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25231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590BC90A-E8C0-4CDA-9A31-E36DF7857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854D49DF-2CB0-400A-B0AC-1F64BDB69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A72D0D3F-50F4-43AF-8FA7-CD695303E2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ECF8417D-A308-422D-B3BB-ADF899539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28.12.2020.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E1ACFD00-2795-4760-A44D-AB06D194F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A5C2014D-7E0A-4C62-8196-D09204F2B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70350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737158FD-F2BC-470D-950B-E50FB15C9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xmlns="" id="{53261098-BE72-41E2-98FF-DF4937C866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093962BF-070A-4CCC-8DAD-5A922D67B6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38530AC4-F0D8-44D1-9DC3-F02FC1339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28.12.2020.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EF450A66-E038-4A0E-96BF-29665A58D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7A20D5E-3707-4D2D-AD2D-017AFA1F5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1073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93000" b="8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xmlns="" id="{5F11A59B-F4CF-4168-9ED1-85A5E4C3B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4488CFDB-E3BD-4B5F-9B4A-6D285E07F4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ECC5A4DA-0F4B-40F6-B86F-E7DD51A4E2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390AA-6791-4684-8CE9-E312B8DEC532}" type="datetimeFigureOut">
              <a:rPr lang="hr-HR" smtClean="0"/>
              <a:t>28.12.2020.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0398C92F-B895-4D46-9BE1-7966CC4999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92ABD933-FF00-4796-BFFC-3166BA52F8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05506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b="1" dirty="0" smtClean="0"/>
              <a:t>OSNOVNE STRUKTURE GIBANJA</a:t>
            </a:r>
            <a:endParaRPr lang="hr-HR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4072" y="1690688"/>
            <a:ext cx="4751832" cy="4751832"/>
          </a:xfrm>
        </p:spPr>
      </p:pic>
    </p:spTree>
    <p:extLst>
      <p:ext uri="{BB962C8B-B14F-4D97-AF65-F5344CB8AC3E}">
        <p14:creationId xmlns:p14="http://schemas.microsoft.com/office/powerpoint/2010/main" val="3500722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2016"/>
            <a:ext cx="10515600" cy="995744"/>
          </a:xfrm>
        </p:spPr>
        <p:txBody>
          <a:bodyPr/>
          <a:lstStyle/>
          <a:p>
            <a:pPr algn="ctr"/>
            <a:r>
              <a:rPr lang="hr-HR" dirty="0" smtClean="0"/>
              <a:t>GIBANJE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7784" y="1389888"/>
            <a:ext cx="10796016" cy="54681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HR" dirty="0" smtClean="0"/>
              <a:t>Što </a:t>
            </a:r>
            <a:r>
              <a:rPr lang="hr-HR" dirty="0"/>
              <a:t>je gibanje? </a:t>
            </a:r>
            <a:endParaRPr lang="hr-HR" dirty="0" smtClean="0"/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Na </a:t>
            </a:r>
            <a:r>
              <a:rPr lang="hr-HR" dirty="0"/>
              <a:t>koje se sve načine 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možemo gibati?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 smtClean="0"/>
          </a:p>
          <a:p>
            <a:pPr marL="0" indent="0" algn="ctr">
              <a:buNone/>
            </a:pPr>
            <a:r>
              <a:rPr lang="hr-HR" dirty="0" smtClean="0"/>
              <a:t>Gibanje je promjena </a:t>
            </a:r>
            <a:r>
              <a:rPr lang="hr-HR" dirty="0"/>
              <a:t>položaja tijela.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55" y="1054608"/>
            <a:ext cx="5962650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196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Koja vrsta gibanja je prikazana na slici?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300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hr-HR" dirty="0" smtClean="0"/>
          </a:p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endParaRPr lang="hr-HR" dirty="0" smtClean="0"/>
          </a:p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endParaRPr lang="hr-HR" dirty="0" smtClean="0"/>
          </a:p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endParaRPr lang="hr-HR" dirty="0" smtClean="0"/>
          </a:p>
          <a:p>
            <a:pPr marL="0" indent="0" algn="ctr">
              <a:buNone/>
            </a:pPr>
            <a:endParaRPr lang="hr-HR" dirty="0" smtClean="0"/>
          </a:p>
          <a:p>
            <a:pPr marL="0" indent="0" algn="ctr">
              <a:buNone/>
            </a:pPr>
            <a:r>
              <a:rPr lang="hr-HR" dirty="0" smtClean="0"/>
              <a:t>TRČANJE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811" b="6490"/>
          <a:stretch/>
        </p:blipFill>
        <p:spPr>
          <a:xfrm>
            <a:off x="3090481" y="1482975"/>
            <a:ext cx="6565583" cy="4056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115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Koja vrsta gibanja je prikazana na slici?</a:t>
            </a:r>
            <a:endParaRPr lang="hr-H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9769" y="2139696"/>
            <a:ext cx="7052099" cy="2340864"/>
          </a:xfrm>
        </p:spPr>
      </p:pic>
      <p:sp>
        <p:nvSpPr>
          <p:cNvPr id="5" name="TextBox 4"/>
          <p:cNvSpPr txBox="1"/>
          <p:nvPr/>
        </p:nvSpPr>
        <p:spPr>
          <a:xfrm>
            <a:off x="5385816" y="5157216"/>
            <a:ext cx="15916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800" dirty="0" smtClean="0"/>
              <a:t>HODANJE</a:t>
            </a: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4017109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Koja je vrsta gibanja prikazana na slici?</a:t>
            </a:r>
            <a:endParaRPr lang="hr-H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7080" y="1884458"/>
            <a:ext cx="4547616" cy="3585620"/>
          </a:xfrm>
        </p:spPr>
      </p:pic>
      <p:sp>
        <p:nvSpPr>
          <p:cNvPr id="5" name="TextBox 4"/>
          <p:cNvSpPr txBox="1"/>
          <p:nvPr/>
        </p:nvSpPr>
        <p:spPr>
          <a:xfrm>
            <a:off x="4919472" y="5833872"/>
            <a:ext cx="1497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800" dirty="0" smtClean="0"/>
              <a:t>PUZANJE</a:t>
            </a: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3857624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Koja je vrsta gibanja prikazana na slici?</a:t>
            </a:r>
            <a:endParaRPr lang="hr-H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1360" y="1807750"/>
            <a:ext cx="5669280" cy="3779520"/>
          </a:xfrm>
        </p:spPr>
      </p:pic>
      <p:sp>
        <p:nvSpPr>
          <p:cNvPr id="5" name="TextBox 4"/>
          <p:cNvSpPr txBox="1"/>
          <p:nvPr/>
        </p:nvSpPr>
        <p:spPr>
          <a:xfrm>
            <a:off x="5276088" y="5815584"/>
            <a:ext cx="19436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800" dirty="0" smtClean="0"/>
              <a:t>KOTRLJANJE</a:t>
            </a: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2904139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Koja je vrsta gibanja prikazana na slici?</a:t>
            </a:r>
            <a:endParaRPr lang="hr-HR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6472" y="1572038"/>
            <a:ext cx="3883152" cy="3883152"/>
          </a:xfrm>
        </p:spPr>
      </p:pic>
      <p:sp>
        <p:nvSpPr>
          <p:cNvPr id="7" name="TextBox 6"/>
          <p:cNvSpPr txBox="1"/>
          <p:nvPr/>
        </p:nvSpPr>
        <p:spPr>
          <a:xfrm>
            <a:off x="5093208" y="5614416"/>
            <a:ext cx="1659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800" dirty="0" smtClean="0"/>
              <a:t>SKAKANJE</a:t>
            </a: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4136467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Koja je vrsta gibanja prikazana na slici?</a:t>
            </a:r>
            <a:endParaRPr lang="hr-H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9936" y="1568990"/>
            <a:ext cx="5478351" cy="3652234"/>
          </a:xfrm>
        </p:spPr>
      </p:pic>
      <p:sp>
        <p:nvSpPr>
          <p:cNvPr id="5" name="TextBox 4"/>
          <p:cNvSpPr txBox="1"/>
          <p:nvPr/>
        </p:nvSpPr>
        <p:spPr>
          <a:xfrm>
            <a:off x="5343230" y="5495544"/>
            <a:ext cx="15055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800" dirty="0" smtClean="0"/>
              <a:t>VUČENJE</a:t>
            </a: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1491964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VAŽNOST TJELESNE AKTIVNOSTI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hr-HR" dirty="0" smtClean="0"/>
              <a:t>Tjelesna aktivnost je jako važna za naše fizičko i mentalno zdravlje. Svaki dan osmisli sebi neku tjelesnu aktivnost kako bi održao i poboljšao svoje zdravlje!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6890" y="3167888"/>
            <a:ext cx="3979830" cy="3466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64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2316</TotalTime>
  <Words>106</Words>
  <Application>Microsoft Office PowerPoint</Application>
  <PresentationFormat>Widescreen</PresentationFormat>
  <Paragraphs>34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sustava Office</vt:lpstr>
      <vt:lpstr>OSNOVNE STRUKTURE GIBANJA</vt:lpstr>
      <vt:lpstr>GIBANJE</vt:lpstr>
      <vt:lpstr>Koja vrsta gibanja je prikazana na slici?</vt:lpstr>
      <vt:lpstr>Koja vrsta gibanja je prikazana na slici?</vt:lpstr>
      <vt:lpstr>Koja je vrsta gibanja prikazana na slici?</vt:lpstr>
      <vt:lpstr>Koja je vrsta gibanja prikazana na slici?</vt:lpstr>
      <vt:lpstr>Koja je vrsta gibanja prikazana na slici?</vt:lpstr>
      <vt:lpstr>Koja je vrsta gibanja prikazana na slici?</vt:lpstr>
      <vt:lpstr>VAŽNOST TJELESNE AKTIVNOSTI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Ulica za igru</dc:title>
  <dc:creator>Lidija Križanić</dc:creator>
  <cp:lastModifiedBy>Ante</cp:lastModifiedBy>
  <cp:revision>74</cp:revision>
  <dcterms:created xsi:type="dcterms:W3CDTF">2019-07-31T11:35:24Z</dcterms:created>
  <dcterms:modified xsi:type="dcterms:W3CDTF">2020-12-28T19:38:44Z</dcterms:modified>
</cp:coreProperties>
</file>