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70" r:id="rId3"/>
    <p:sldId id="269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="" xmlns:a16="http://schemas.microsoft.com/office/drawing/2014/main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="" xmlns:a16="http://schemas.microsoft.com/office/drawing/2014/main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="" xmlns:a16="http://schemas.microsoft.com/office/drawing/2014/main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="" xmlns:a16="http://schemas.microsoft.com/office/drawing/2014/main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="" xmlns:a16="http://schemas.microsoft.com/office/drawing/2014/main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="" xmlns:a16="http://schemas.microsoft.com/office/drawing/2014/main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="" xmlns:a16="http://schemas.microsoft.com/office/drawing/2014/main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="" xmlns:a16="http://schemas.microsoft.com/office/drawing/2014/main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="" xmlns:a16="http://schemas.microsoft.com/office/drawing/2014/main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="" xmlns:a16="http://schemas.microsoft.com/office/drawing/2014/main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="" xmlns:a16="http://schemas.microsoft.com/office/drawing/2014/main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="" xmlns:a16="http://schemas.microsoft.com/office/drawing/2014/main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="" xmlns:a16="http://schemas.microsoft.com/office/drawing/2014/main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="" xmlns:a16="http://schemas.microsoft.com/office/drawing/2014/main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="" xmlns:a16="http://schemas.microsoft.com/office/drawing/2014/main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23.2.2021.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/>
              <a:t>BONTON U JAVNOM PRIJEVOZU</a:t>
            </a:r>
            <a:endParaRPr lang="hr-HR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033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00FF"/>
                </a:solidFill>
              </a:rPr>
              <a:t>PRIJEVOZNA SREDSTVA</a:t>
            </a:r>
            <a:endParaRPr lang="hr-HR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Koja prijevozna sredstva poznaješ?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r>
              <a:rPr lang="hr-HR" dirty="0"/>
              <a:t>Koje je tvoje omiljeno prijevozno sredstvo? 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25003">
            <a:off x="8070723" y="2478024"/>
            <a:ext cx="3522995" cy="220046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63182">
            <a:off x="408051" y="2916936"/>
            <a:ext cx="2843945" cy="1703641"/>
          </a:xfrm>
          <a:prstGeom prst="rect">
            <a:avLst/>
          </a:prstGeom>
        </p:spPr>
      </p:pic>
      <p:pic>
        <p:nvPicPr>
          <p:cNvPr id="7" name="Content Placeholder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84632" y="3691730"/>
            <a:ext cx="1525112" cy="152511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8131" y="2480144"/>
            <a:ext cx="2606421" cy="260642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7411" y="2594450"/>
            <a:ext cx="1950720" cy="109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3959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46889"/>
            <a:ext cx="1557528" cy="1443800"/>
          </a:xfrm>
        </p:spPr>
        <p:txBody>
          <a:bodyPr>
            <a:normAutofit/>
          </a:bodyPr>
          <a:lstStyle/>
          <a:p>
            <a:pPr algn="ctr"/>
            <a:r>
              <a:rPr lang="hr-HR" sz="6600" b="1" dirty="0" smtClean="0">
                <a:solidFill>
                  <a:srgbClr val="0000FF"/>
                </a:solidFill>
              </a:rPr>
              <a:t>?</a:t>
            </a:r>
            <a:endParaRPr lang="hr-HR" sz="6600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85819"/>
            <a:ext cx="1051560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Kojim </a:t>
            </a:r>
            <a:r>
              <a:rPr lang="hr-HR" dirty="0" smtClean="0"/>
              <a:t>si </a:t>
            </a:r>
            <a:r>
              <a:rPr lang="hr-HR" dirty="0"/>
              <a:t>prijevoznim sredstvom </a:t>
            </a:r>
            <a:r>
              <a:rPr lang="hr-HR" dirty="0" smtClean="0"/>
              <a:t>putovao do sada?</a:t>
            </a:r>
          </a:p>
          <a:p>
            <a:pPr marL="0" indent="0" algn="ctr">
              <a:buNone/>
            </a:pPr>
            <a:r>
              <a:rPr lang="hr-HR" dirty="0" smtClean="0"/>
              <a:t>Kako si </a:t>
            </a:r>
            <a:r>
              <a:rPr lang="hr-HR" dirty="0"/>
              <a:t>se </a:t>
            </a:r>
            <a:r>
              <a:rPr lang="hr-HR" dirty="0" smtClean="0"/>
              <a:t>osjećao </a:t>
            </a:r>
            <a:r>
              <a:rPr lang="hr-HR" dirty="0"/>
              <a:t>kao putnik?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Je </a:t>
            </a:r>
            <a:r>
              <a:rPr lang="hr-HR" dirty="0"/>
              <a:t>li </a:t>
            </a:r>
            <a:r>
              <a:rPr lang="hr-HR" dirty="0" smtClean="0"/>
              <a:t>ti </a:t>
            </a:r>
            <a:r>
              <a:rPr lang="hr-HR" dirty="0"/>
              <a:t>bilo ugodno putovanje?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Jesu </a:t>
            </a:r>
            <a:r>
              <a:rPr lang="hr-HR" dirty="0"/>
              <a:t>li prijevozna sredstva u kojima </a:t>
            </a:r>
            <a:r>
              <a:rPr lang="hr-HR" dirty="0" smtClean="0"/>
              <a:t>si </a:t>
            </a:r>
            <a:r>
              <a:rPr lang="hr-HR" dirty="0"/>
              <a:t>se </a:t>
            </a:r>
            <a:r>
              <a:rPr lang="hr-HR" dirty="0" smtClean="0"/>
              <a:t>vozio </a:t>
            </a:r>
            <a:r>
              <a:rPr lang="hr-HR" dirty="0"/>
              <a:t>bila čista?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Jesu </a:t>
            </a:r>
            <a:r>
              <a:rPr lang="hr-HR" dirty="0"/>
              <a:t>li ostali suputnici bili pristojni/zanimljivi?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7653" r="-246" b="8110"/>
          <a:stretch/>
        </p:blipFill>
        <p:spPr>
          <a:xfrm>
            <a:off x="3965067" y="3081529"/>
            <a:ext cx="4191381" cy="352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9881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Zadatak</a:t>
            </a: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Napiši </a:t>
            </a:r>
            <a:r>
              <a:rPr lang="hr-HR" dirty="0"/>
              <a:t>popis pravila pristojnog ponašanja u javnom prijevozu (ona pravila za koja </a:t>
            </a:r>
            <a:r>
              <a:rPr lang="hr-HR" dirty="0" smtClean="0"/>
              <a:t>misliš </a:t>
            </a:r>
            <a:r>
              <a:rPr lang="hr-HR" dirty="0"/>
              <a:t>da su izuzetno </a:t>
            </a:r>
            <a:r>
              <a:rPr lang="hr-HR" dirty="0" smtClean="0"/>
              <a:t>važna).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-89" b="3333"/>
          <a:stretch/>
        </p:blipFill>
        <p:spPr>
          <a:xfrm>
            <a:off x="4222786" y="2630804"/>
            <a:ext cx="2936966" cy="3971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801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>
                <a:solidFill>
                  <a:srgbClr val="0000FF"/>
                </a:solidFill>
              </a:rPr>
              <a:t>Bonton u javnom prijevozu</a:t>
            </a:r>
            <a:endParaRPr lang="hr-HR" b="1" dirty="0">
              <a:solidFill>
                <a:srgbClr val="0000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hr-HR" dirty="0" smtClean="0"/>
              <a:t>1. Čekam </a:t>
            </a:r>
            <a:r>
              <a:rPr lang="hr-HR" dirty="0"/>
              <a:t>svoj red da kupim kartu.</a:t>
            </a:r>
          </a:p>
          <a:p>
            <a:pPr marL="0" indent="0">
              <a:buNone/>
            </a:pPr>
            <a:r>
              <a:rPr lang="hr-HR" dirty="0"/>
              <a:t>2. Za vrijeme vožnje sjedim mirno u svom sjedalu.</a:t>
            </a:r>
          </a:p>
          <a:p>
            <a:pPr marL="0" indent="0">
              <a:buNone/>
            </a:pPr>
            <a:r>
              <a:rPr lang="hr-HR" dirty="0"/>
              <a:t>3. Ustupam svoje mjesto starijoj osobi.</a:t>
            </a:r>
          </a:p>
          <a:p>
            <a:pPr marL="0" indent="0">
              <a:buNone/>
            </a:pPr>
            <a:r>
              <a:rPr lang="hr-HR" dirty="0"/>
              <a:t>4. Na izlasku i pri ulasku u autobus pristojno pozdravim vozača/konduktera.</a:t>
            </a:r>
          </a:p>
          <a:p>
            <a:pPr marL="0" indent="0">
              <a:buNone/>
            </a:pPr>
            <a:r>
              <a:rPr lang="hr-HR" dirty="0"/>
              <a:t>5. Svoju kartu pokažem kondukteru.</a:t>
            </a:r>
          </a:p>
          <a:p>
            <a:pPr marL="0" indent="0">
              <a:buNone/>
            </a:pPr>
            <a:r>
              <a:rPr lang="hr-HR" dirty="0"/>
              <a:t>6. Pazim na svoje stvari.</a:t>
            </a:r>
          </a:p>
          <a:p>
            <a:pPr marL="0" indent="0">
              <a:buNone/>
            </a:pPr>
            <a:r>
              <a:rPr lang="hr-HR" dirty="0"/>
              <a:t>7. Ne zauzimam više mjesta nego što mi je potrebno.</a:t>
            </a:r>
          </a:p>
          <a:p>
            <a:pPr marL="0" indent="0">
              <a:buNone/>
            </a:pPr>
            <a:r>
              <a:rPr lang="hr-HR" dirty="0"/>
              <a:t>8. Ne razgovaram glasno.</a:t>
            </a:r>
          </a:p>
          <a:p>
            <a:pPr marL="0" indent="0">
              <a:buNone/>
            </a:pPr>
            <a:r>
              <a:rPr lang="hr-HR" dirty="0"/>
              <a:t>9. Prije ulaska u vozilo putnike trebam pustiti da izađu iz njega.</a:t>
            </a:r>
          </a:p>
          <a:p>
            <a:pPr marL="0" indent="0">
              <a:buNone/>
            </a:pPr>
            <a:r>
              <a:rPr lang="hr-HR" dirty="0"/>
              <a:t> </a:t>
            </a: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8134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168"/>
            <a:ext cx="10515600" cy="4832795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Poštivaš li ti bonton u javnom prijevozu?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12" b="13003"/>
          <a:stretch/>
        </p:blipFill>
        <p:spPr>
          <a:xfrm>
            <a:off x="2575179" y="2569273"/>
            <a:ext cx="6899210" cy="2990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524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2301</TotalTime>
  <Words>179</Words>
  <Application>Microsoft Office PowerPoint</Application>
  <PresentationFormat>Widescreen</PresentationFormat>
  <Paragraphs>30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BONTON U JAVNOM PRIJEVOZU</vt:lpstr>
      <vt:lpstr>PRIJEVOZNA SREDSTVA</vt:lpstr>
      <vt:lpstr>?</vt:lpstr>
      <vt:lpstr>Zadatak</vt:lpstr>
      <vt:lpstr>Bonton u javnom prijevozu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74</cp:revision>
  <dcterms:created xsi:type="dcterms:W3CDTF">2019-07-31T11:35:24Z</dcterms:created>
  <dcterms:modified xsi:type="dcterms:W3CDTF">2021-02-23T21:43:23Z</dcterms:modified>
</cp:coreProperties>
</file>