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76" r:id="rId6"/>
    <p:sldId id="260" r:id="rId7"/>
    <p:sldId id="277" r:id="rId8"/>
    <p:sldId id="262" r:id="rId9"/>
    <p:sldId id="278" r:id="rId10"/>
    <p:sldId id="263" r:id="rId11"/>
    <p:sldId id="264" r:id="rId12"/>
    <p:sldId id="282" r:id="rId13"/>
    <p:sldId id="265" r:id="rId14"/>
    <p:sldId id="283" r:id="rId15"/>
    <p:sldId id="266" r:id="rId16"/>
    <p:sldId id="280" r:id="rId17"/>
    <p:sldId id="284" r:id="rId18"/>
    <p:sldId id="286" r:id="rId19"/>
    <p:sldId id="267" r:id="rId20"/>
    <p:sldId id="271" r:id="rId21"/>
  </p:sldIdLst>
  <p:sldSz cx="12192000" cy="6858000"/>
  <p:notesSz cx="6858000" cy="9144000"/>
  <p:defaultTextStyle>
    <a:defPPr>
      <a:defRPr lang="en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rednji stil 2 - Isticanj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73" autoAdjust="0"/>
    <p:restoredTop sz="94658"/>
  </p:normalViewPr>
  <p:slideViewPr>
    <p:cSldViewPr snapToGrid="0">
      <p:cViewPr varScale="1">
        <p:scale>
          <a:sx n="78" d="100"/>
          <a:sy n="78" d="100"/>
        </p:scale>
        <p:origin x="151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E1666B-79C2-43E6-9EDF-8FB7376B7008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7E32B3C-C577-4B91-8EE5-9B77E046DD2C}">
      <dgm:prSet phldrT="[Tekst]" phldr="0"/>
      <dgm:spPr/>
      <dgm:t>
        <a:bodyPr/>
        <a:lstStyle/>
        <a:p>
          <a:r>
            <a:rPr lang="hr-HR" dirty="0"/>
            <a:t>DUGO 19. STOLJEĆE</a:t>
          </a:r>
          <a:endParaRPr lang="en-US" dirty="0"/>
        </a:p>
      </dgm:t>
    </dgm:pt>
    <dgm:pt modelId="{758EE34C-5637-42B8-9D64-FDA6B86D6331}" type="parTrans" cxnId="{8B27BA40-6623-4BCE-BB48-C843F8B9A012}">
      <dgm:prSet/>
      <dgm:spPr/>
      <dgm:t>
        <a:bodyPr/>
        <a:lstStyle/>
        <a:p>
          <a:endParaRPr lang="en-US"/>
        </a:p>
      </dgm:t>
    </dgm:pt>
    <dgm:pt modelId="{BACC11CF-2D33-49A2-A992-DD261B0949C6}" type="sibTrans" cxnId="{8B27BA40-6623-4BCE-BB48-C843F8B9A012}">
      <dgm:prSet/>
      <dgm:spPr/>
      <dgm:t>
        <a:bodyPr/>
        <a:lstStyle/>
        <a:p>
          <a:endParaRPr lang="en-US"/>
        </a:p>
      </dgm:t>
    </dgm:pt>
    <dgm:pt modelId="{D460D211-FA31-408B-8B35-A8280B20B675}">
      <dgm:prSet phldrT="[Tekst]" phldr="0" custT="1"/>
      <dgm:spPr/>
      <dgm:t>
        <a:bodyPr/>
        <a:lstStyle/>
        <a:p>
          <a:r>
            <a:rPr lang="hr-HR" sz="2800" dirty="0"/>
            <a:t>NASTANAK MODERNIH NACIJA </a:t>
          </a:r>
          <a:endParaRPr lang="en-US" sz="2800" dirty="0"/>
        </a:p>
      </dgm:t>
    </dgm:pt>
    <dgm:pt modelId="{DABD0785-E7CD-4A97-BF28-AA227E180B5A}" type="parTrans" cxnId="{65E4702B-6C25-44F7-985A-8DF2A2035C93}">
      <dgm:prSet/>
      <dgm:spPr/>
      <dgm:t>
        <a:bodyPr/>
        <a:lstStyle/>
        <a:p>
          <a:endParaRPr lang="en-US"/>
        </a:p>
      </dgm:t>
    </dgm:pt>
    <dgm:pt modelId="{F154531F-B427-440C-B1F0-5625B65CF543}" type="sibTrans" cxnId="{65E4702B-6C25-44F7-985A-8DF2A2035C93}">
      <dgm:prSet/>
      <dgm:spPr/>
      <dgm:t>
        <a:bodyPr/>
        <a:lstStyle/>
        <a:p>
          <a:endParaRPr lang="en-US"/>
        </a:p>
      </dgm:t>
    </dgm:pt>
    <dgm:pt modelId="{D41EFFF3-FBBB-49C0-B91D-CB1E22F6BAB6}">
      <dgm:prSet phldrT="[Tekst]" phldr="0" custT="1"/>
      <dgm:spPr/>
      <dgm:t>
        <a:bodyPr/>
        <a:lstStyle/>
        <a:p>
          <a:r>
            <a:rPr lang="hr-HR" sz="2800" dirty="0"/>
            <a:t>ŠIRENJE KOLONIJALNIH POSJEDA</a:t>
          </a:r>
          <a:endParaRPr lang="en-US" sz="2800" dirty="0"/>
        </a:p>
      </dgm:t>
    </dgm:pt>
    <dgm:pt modelId="{06ACA800-81AF-4E9D-A963-4607576A4D62}" type="parTrans" cxnId="{0BB57EEE-1023-4ADE-9946-5D37C7DC4F41}">
      <dgm:prSet/>
      <dgm:spPr/>
      <dgm:t>
        <a:bodyPr/>
        <a:lstStyle/>
        <a:p>
          <a:endParaRPr lang="en-US"/>
        </a:p>
      </dgm:t>
    </dgm:pt>
    <dgm:pt modelId="{C8BDC9A8-4FCF-452D-8A02-D2D0273F734D}" type="sibTrans" cxnId="{0BB57EEE-1023-4ADE-9946-5D37C7DC4F41}">
      <dgm:prSet/>
      <dgm:spPr/>
      <dgm:t>
        <a:bodyPr/>
        <a:lstStyle/>
        <a:p>
          <a:endParaRPr lang="en-US"/>
        </a:p>
      </dgm:t>
    </dgm:pt>
    <dgm:pt modelId="{D7423548-68A4-4FC2-B8F7-00FAAE13BC0C}">
      <dgm:prSet phldrT="[Tekst]" phldr="0" custT="1"/>
      <dgm:spPr/>
      <dgm:t>
        <a:bodyPr/>
        <a:lstStyle/>
        <a:p>
          <a:r>
            <a:rPr lang="hr-HR" sz="2800" dirty="0"/>
            <a:t>INDUSTRIJSKO I URBANO DRUŠTVO</a:t>
          </a:r>
          <a:endParaRPr lang="en-US" sz="2800" dirty="0"/>
        </a:p>
      </dgm:t>
    </dgm:pt>
    <dgm:pt modelId="{0CC580C8-46F9-48F9-B06D-2360B5CC2268}" type="parTrans" cxnId="{5613C0C5-4D2B-4A54-8324-177462DE5EA1}">
      <dgm:prSet/>
      <dgm:spPr/>
      <dgm:t>
        <a:bodyPr/>
        <a:lstStyle/>
        <a:p>
          <a:endParaRPr lang="en-US"/>
        </a:p>
      </dgm:t>
    </dgm:pt>
    <dgm:pt modelId="{56260707-D032-41FF-8627-781A99655308}" type="sibTrans" cxnId="{5613C0C5-4D2B-4A54-8324-177462DE5EA1}">
      <dgm:prSet/>
      <dgm:spPr/>
      <dgm:t>
        <a:bodyPr/>
        <a:lstStyle/>
        <a:p>
          <a:endParaRPr lang="en-US"/>
        </a:p>
      </dgm:t>
    </dgm:pt>
    <dgm:pt modelId="{20ABE0B2-3556-4D55-8A7E-0FF80667F1C4}">
      <dgm:prSet phldrT="[Tekst]" phldr="0" custT="1"/>
      <dgm:spPr/>
      <dgm:t>
        <a:bodyPr/>
        <a:lstStyle/>
        <a:p>
          <a:r>
            <a:rPr lang="hr-HR" sz="2800" dirty="0"/>
            <a:t>PROMJENE U NAČINU ŽIVOTA I POGLEDU NA SVIJET</a:t>
          </a:r>
          <a:endParaRPr lang="en-US" sz="2800" dirty="0"/>
        </a:p>
      </dgm:t>
    </dgm:pt>
    <dgm:pt modelId="{156F96EA-5F21-421A-BB09-93A01B515A46}" type="parTrans" cxnId="{ED612F2C-0F23-4FF3-832E-0F215CED8BF9}">
      <dgm:prSet/>
      <dgm:spPr/>
      <dgm:t>
        <a:bodyPr/>
        <a:lstStyle/>
        <a:p>
          <a:endParaRPr lang="en-US"/>
        </a:p>
      </dgm:t>
    </dgm:pt>
    <dgm:pt modelId="{F10C62A0-E17F-4F8C-A5AE-871241C2393A}" type="sibTrans" cxnId="{ED612F2C-0F23-4FF3-832E-0F215CED8BF9}">
      <dgm:prSet/>
      <dgm:spPr/>
      <dgm:t>
        <a:bodyPr/>
        <a:lstStyle/>
        <a:p>
          <a:endParaRPr lang="en-US"/>
        </a:p>
      </dgm:t>
    </dgm:pt>
    <dgm:pt modelId="{BA332707-4809-498E-898A-72BAC9C76088}" type="pres">
      <dgm:prSet presAssocID="{01E1666B-79C2-43E6-9EDF-8FB7376B700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5490F28-C151-4812-9538-F85352F012B7}" type="pres">
      <dgm:prSet presAssocID="{97E32B3C-C577-4B91-8EE5-9B77E046DD2C}" presName="centerShape" presStyleLbl="node0" presStyleIdx="0" presStyleCnt="1" custScaleY="77818" custLinFactNeighborX="-13948" custLinFactNeighborY="1617"/>
      <dgm:spPr/>
    </dgm:pt>
    <dgm:pt modelId="{29E77BA1-2A03-4748-9651-9D7B3B91212F}" type="pres">
      <dgm:prSet presAssocID="{D460D211-FA31-408B-8B35-A8280B20B675}" presName="node" presStyleLbl="node1" presStyleIdx="0" presStyleCnt="4" custScaleX="137162" custScaleY="77671" custRadScaleRad="76373" custRadScaleInc="4044">
        <dgm:presLayoutVars>
          <dgm:bulletEnabled val="1"/>
        </dgm:presLayoutVars>
      </dgm:prSet>
      <dgm:spPr>
        <a:prstGeom prst="rect">
          <a:avLst/>
        </a:prstGeom>
      </dgm:spPr>
    </dgm:pt>
    <dgm:pt modelId="{C2C774F3-1EB3-4DAA-A2B8-97ED6087372A}" type="pres">
      <dgm:prSet presAssocID="{D460D211-FA31-408B-8B35-A8280B20B675}" presName="dummy" presStyleCnt="0"/>
      <dgm:spPr/>
    </dgm:pt>
    <dgm:pt modelId="{8D4AEF47-10EF-480F-8503-5062BEBE026A}" type="pres">
      <dgm:prSet presAssocID="{F154531F-B427-440C-B1F0-5625B65CF543}" presName="sibTrans" presStyleLbl="sibTrans2D1" presStyleIdx="0" presStyleCnt="4"/>
      <dgm:spPr/>
    </dgm:pt>
    <dgm:pt modelId="{82DAACBD-9138-49AE-958E-6F127995CB78}" type="pres">
      <dgm:prSet presAssocID="{D41EFFF3-FBBB-49C0-B91D-CB1E22F6BAB6}" presName="node" presStyleLbl="node1" presStyleIdx="1" presStyleCnt="4" custScaleX="150192" custRadScaleRad="97565" custRadScaleInc="-6384">
        <dgm:presLayoutVars>
          <dgm:bulletEnabled val="1"/>
        </dgm:presLayoutVars>
      </dgm:prSet>
      <dgm:spPr>
        <a:prstGeom prst="rect">
          <a:avLst/>
        </a:prstGeom>
      </dgm:spPr>
    </dgm:pt>
    <dgm:pt modelId="{BEDD9D88-F2CF-4F5D-8A50-DC6C6D41DA82}" type="pres">
      <dgm:prSet presAssocID="{D41EFFF3-FBBB-49C0-B91D-CB1E22F6BAB6}" presName="dummy" presStyleCnt="0"/>
      <dgm:spPr/>
    </dgm:pt>
    <dgm:pt modelId="{B0923CDA-E5B2-4A55-80E5-A9CA8D1F166A}" type="pres">
      <dgm:prSet presAssocID="{C8BDC9A8-4FCF-452D-8A02-D2D0273F734D}" presName="sibTrans" presStyleLbl="sibTrans2D1" presStyleIdx="1" presStyleCnt="4"/>
      <dgm:spPr/>
    </dgm:pt>
    <dgm:pt modelId="{EA3201F8-9F0D-447A-8FD7-018A83700095}" type="pres">
      <dgm:prSet presAssocID="{20ABE0B2-3556-4D55-8A7E-0FF80667F1C4}" presName="node" presStyleLbl="node1" presStyleIdx="2" presStyleCnt="4" custScaleX="211926" custScaleY="82403">
        <dgm:presLayoutVars>
          <dgm:bulletEnabled val="1"/>
        </dgm:presLayoutVars>
      </dgm:prSet>
      <dgm:spPr>
        <a:prstGeom prst="rect">
          <a:avLst/>
        </a:prstGeom>
      </dgm:spPr>
    </dgm:pt>
    <dgm:pt modelId="{FDF2D066-A089-42D5-952B-BD861D8730E3}" type="pres">
      <dgm:prSet presAssocID="{20ABE0B2-3556-4D55-8A7E-0FF80667F1C4}" presName="dummy" presStyleCnt="0"/>
      <dgm:spPr/>
    </dgm:pt>
    <dgm:pt modelId="{4B51F212-485D-4730-995B-DA68726D09A0}" type="pres">
      <dgm:prSet presAssocID="{F10C62A0-E17F-4F8C-A5AE-871241C2393A}" presName="sibTrans" presStyleLbl="sibTrans2D1" presStyleIdx="2" presStyleCnt="4"/>
      <dgm:spPr/>
    </dgm:pt>
    <dgm:pt modelId="{89D2A0CC-E588-41FA-A3A5-90A895F2FD0A}" type="pres">
      <dgm:prSet presAssocID="{D7423548-68A4-4FC2-B8F7-00FAAE13BC0C}" presName="node" presStyleLbl="node1" presStyleIdx="3" presStyleCnt="4" custScaleX="150562" custRadScaleRad="128204" custRadScaleInc="14288">
        <dgm:presLayoutVars>
          <dgm:bulletEnabled val="1"/>
        </dgm:presLayoutVars>
      </dgm:prSet>
      <dgm:spPr>
        <a:prstGeom prst="rect">
          <a:avLst/>
        </a:prstGeom>
      </dgm:spPr>
    </dgm:pt>
    <dgm:pt modelId="{6E734142-174F-4414-8D7D-4DB65DBF4DB4}" type="pres">
      <dgm:prSet presAssocID="{D7423548-68A4-4FC2-B8F7-00FAAE13BC0C}" presName="dummy" presStyleCnt="0"/>
      <dgm:spPr/>
    </dgm:pt>
    <dgm:pt modelId="{93DB774F-D2E1-4531-8B56-439D9BFB27F4}" type="pres">
      <dgm:prSet presAssocID="{56260707-D032-41FF-8627-781A99655308}" presName="sibTrans" presStyleLbl="sibTrans2D1" presStyleIdx="3" presStyleCnt="4"/>
      <dgm:spPr/>
    </dgm:pt>
  </dgm:ptLst>
  <dgm:cxnLst>
    <dgm:cxn modelId="{E7B4FE09-C2C7-4D3D-B16A-93BEE04E4BB0}" type="presOf" srcId="{01E1666B-79C2-43E6-9EDF-8FB7376B7008}" destId="{BA332707-4809-498E-898A-72BAC9C76088}" srcOrd="0" destOrd="0" presId="urn:microsoft.com/office/officeart/2005/8/layout/radial6"/>
    <dgm:cxn modelId="{6B46E515-65C4-4C29-AEA2-337216FEC115}" type="presOf" srcId="{D460D211-FA31-408B-8B35-A8280B20B675}" destId="{29E77BA1-2A03-4748-9651-9D7B3B91212F}" srcOrd="0" destOrd="0" presId="urn:microsoft.com/office/officeart/2005/8/layout/radial6"/>
    <dgm:cxn modelId="{65E4702B-6C25-44F7-985A-8DF2A2035C93}" srcId="{97E32B3C-C577-4B91-8EE5-9B77E046DD2C}" destId="{D460D211-FA31-408B-8B35-A8280B20B675}" srcOrd="0" destOrd="0" parTransId="{DABD0785-E7CD-4A97-BF28-AA227E180B5A}" sibTransId="{F154531F-B427-440C-B1F0-5625B65CF543}"/>
    <dgm:cxn modelId="{ED612F2C-0F23-4FF3-832E-0F215CED8BF9}" srcId="{97E32B3C-C577-4B91-8EE5-9B77E046DD2C}" destId="{20ABE0B2-3556-4D55-8A7E-0FF80667F1C4}" srcOrd="2" destOrd="0" parTransId="{156F96EA-5F21-421A-BB09-93A01B515A46}" sibTransId="{F10C62A0-E17F-4F8C-A5AE-871241C2393A}"/>
    <dgm:cxn modelId="{8B27BA40-6623-4BCE-BB48-C843F8B9A012}" srcId="{01E1666B-79C2-43E6-9EDF-8FB7376B7008}" destId="{97E32B3C-C577-4B91-8EE5-9B77E046DD2C}" srcOrd="0" destOrd="0" parTransId="{758EE34C-5637-42B8-9D64-FDA6B86D6331}" sibTransId="{BACC11CF-2D33-49A2-A992-DD261B0949C6}"/>
    <dgm:cxn modelId="{EE1EC061-35D2-4C0E-BFBE-04F7447EAF78}" type="presOf" srcId="{C8BDC9A8-4FCF-452D-8A02-D2D0273F734D}" destId="{B0923CDA-E5B2-4A55-80E5-A9CA8D1F166A}" srcOrd="0" destOrd="0" presId="urn:microsoft.com/office/officeart/2005/8/layout/radial6"/>
    <dgm:cxn modelId="{CAC532B0-5FC3-451A-B1CB-74627AE16FA1}" type="presOf" srcId="{20ABE0B2-3556-4D55-8A7E-0FF80667F1C4}" destId="{EA3201F8-9F0D-447A-8FD7-018A83700095}" srcOrd="0" destOrd="0" presId="urn:microsoft.com/office/officeart/2005/8/layout/radial6"/>
    <dgm:cxn modelId="{4C983AB3-E2FA-4ADB-8659-4A0B335CFFE8}" type="presOf" srcId="{D41EFFF3-FBBB-49C0-B91D-CB1E22F6BAB6}" destId="{82DAACBD-9138-49AE-958E-6F127995CB78}" srcOrd="0" destOrd="0" presId="urn:microsoft.com/office/officeart/2005/8/layout/radial6"/>
    <dgm:cxn modelId="{917878B3-2B36-4211-A096-049468D96BE9}" type="presOf" srcId="{F10C62A0-E17F-4F8C-A5AE-871241C2393A}" destId="{4B51F212-485D-4730-995B-DA68726D09A0}" srcOrd="0" destOrd="0" presId="urn:microsoft.com/office/officeart/2005/8/layout/radial6"/>
    <dgm:cxn modelId="{A0D10DBB-2AF7-4F53-ADC7-1BA6529182A0}" type="presOf" srcId="{D7423548-68A4-4FC2-B8F7-00FAAE13BC0C}" destId="{89D2A0CC-E588-41FA-A3A5-90A895F2FD0A}" srcOrd="0" destOrd="0" presId="urn:microsoft.com/office/officeart/2005/8/layout/radial6"/>
    <dgm:cxn modelId="{5613C0C5-4D2B-4A54-8324-177462DE5EA1}" srcId="{97E32B3C-C577-4B91-8EE5-9B77E046DD2C}" destId="{D7423548-68A4-4FC2-B8F7-00FAAE13BC0C}" srcOrd="3" destOrd="0" parTransId="{0CC580C8-46F9-48F9-B06D-2360B5CC2268}" sibTransId="{56260707-D032-41FF-8627-781A99655308}"/>
    <dgm:cxn modelId="{6CE144CF-25DF-404D-9ABA-58C9A055A92C}" type="presOf" srcId="{F154531F-B427-440C-B1F0-5625B65CF543}" destId="{8D4AEF47-10EF-480F-8503-5062BEBE026A}" srcOrd="0" destOrd="0" presId="urn:microsoft.com/office/officeart/2005/8/layout/radial6"/>
    <dgm:cxn modelId="{8705BFE7-CA55-42FB-900B-F49D25404AD7}" type="presOf" srcId="{97E32B3C-C577-4B91-8EE5-9B77E046DD2C}" destId="{55490F28-C151-4812-9538-F85352F012B7}" srcOrd="0" destOrd="0" presId="urn:microsoft.com/office/officeart/2005/8/layout/radial6"/>
    <dgm:cxn modelId="{0BB57EEE-1023-4ADE-9946-5D37C7DC4F41}" srcId="{97E32B3C-C577-4B91-8EE5-9B77E046DD2C}" destId="{D41EFFF3-FBBB-49C0-B91D-CB1E22F6BAB6}" srcOrd="1" destOrd="0" parTransId="{06ACA800-81AF-4E9D-A963-4607576A4D62}" sibTransId="{C8BDC9A8-4FCF-452D-8A02-D2D0273F734D}"/>
    <dgm:cxn modelId="{57D802EF-1DFD-4F81-B10C-34C9A6752D1E}" type="presOf" srcId="{56260707-D032-41FF-8627-781A99655308}" destId="{93DB774F-D2E1-4531-8B56-439D9BFB27F4}" srcOrd="0" destOrd="0" presId="urn:microsoft.com/office/officeart/2005/8/layout/radial6"/>
    <dgm:cxn modelId="{BB1C8128-B757-42EE-B7CA-E8ED10DB4395}" type="presParOf" srcId="{BA332707-4809-498E-898A-72BAC9C76088}" destId="{55490F28-C151-4812-9538-F85352F012B7}" srcOrd="0" destOrd="0" presId="urn:microsoft.com/office/officeart/2005/8/layout/radial6"/>
    <dgm:cxn modelId="{91E9C2F2-E794-40F0-8422-6A1B35F119B9}" type="presParOf" srcId="{BA332707-4809-498E-898A-72BAC9C76088}" destId="{29E77BA1-2A03-4748-9651-9D7B3B91212F}" srcOrd="1" destOrd="0" presId="urn:microsoft.com/office/officeart/2005/8/layout/radial6"/>
    <dgm:cxn modelId="{94695020-E482-4909-BE99-2698071DD69D}" type="presParOf" srcId="{BA332707-4809-498E-898A-72BAC9C76088}" destId="{C2C774F3-1EB3-4DAA-A2B8-97ED6087372A}" srcOrd="2" destOrd="0" presId="urn:microsoft.com/office/officeart/2005/8/layout/radial6"/>
    <dgm:cxn modelId="{DBCFF448-62BB-42EA-B261-12241A756CAD}" type="presParOf" srcId="{BA332707-4809-498E-898A-72BAC9C76088}" destId="{8D4AEF47-10EF-480F-8503-5062BEBE026A}" srcOrd="3" destOrd="0" presId="urn:microsoft.com/office/officeart/2005/8/layout/radial6"/>
    <dgm:cxn modelId="{2F95EAE3-74B3-43E1-AA23-DE33EBAC5227}" type="presParOf" srcId="{BA332707-4809-498E-898A-72BAC9C76088}" destId="{82DAACBD-9138-49AE-958E-6F127995CB78}" srcOrd="4" destOrd="0" presId="urn:microsoft.com/office/officeart/2005/8/layout/radial6"/>
    <dgm:cxn modelId="{4F0F256F-14F5-48FA-BCEF-E4D644831059}" type="presParOf" srcId="{BA332707-4809-498E-898A-72BAC9C76088}" destId="{BEDD9D88-F2CF-4F5D-8A50-DC6C6D41DA82}" srcOrd="5" destOrd="0" presId="urn:microsoft.com/office/officeart/2005/8/layout/radial6"/>
    <dgm:cxn modelId="{36CED65F-562C-43C0-AB69-CDC4BD028DA9}" type="presParOf" srcId="{BA332707-4809-498E-898A-72BAC9C76088}" destId="{B0923CDA-E5B2-4A55-80E5-A9CA8D1F166A}" srcOrd="6" destOrd="0" presId="urn:microsoft.com/office/officeart/2005/8/layout/radial6"/>
    <dgm:cxn modelId="{7B48308B-5FE7-47DA-8F52-FF3B13B9532C}" type="presParOf" srcId="{BA332707-4809-498E-898A-72BAC9C76088}" destId="{EA3201F8-9F0D-447A-8FD7-018A83700095}" srcOrd="7" destOrd="0" presId="urn:microsoft.com/office/officeart/2005/8/layout/radial6"/>
    <dgm:cxn modelId="{D096E38B-5549-459B-B2A2-67C95A06044E}" type="presParOf" srcId="{BA332707-4809-498E-898A-72BAC9C76088}" destId="{FDF2D066-A089-42D5-952B-BD861D8730E3}" srcOrd="8" destOrd="0" presId="urn:microsoft.com/office/officeart/2005/8/layout/radial6"/>
    <dgm:cxn modelId="{C2103E9A-B414-4961-8C1F-8569B7B8EC6E}" type="presParOf" srcId="{BA332707-4809-498E-898A-72BAC9C76088}" destId="{4B51F212-485D-4730-995B-DA68726D09A0}" srcOrd="9" destOrd="0" presId="urn:microsoft.com/office/officeart/2005/8/layout/radial6"/>
    <dgm:cxn modelId="{D1ECDCD0-36F1-4D74-B290-5A94C91C88C2}" type="presParOf" srcId="{BA332707-4809-498E-898A-72BAC9C76088}" destId="{89D2A0CC-E588-41FA-A3A5-90A895F2FD0A}" srcOrd="10" destOrd="0" presId="urn:microsoft.com/office/officeart/2005/8/layout/radial6"/>
    <dgm:cxn modelId="{C81B7FE0-2F01-4223-8B74-C0BD8E102148}" type="presParOf" srcId="{BA332707-4809-498E-898A-72BAC9C76088}" destId="{6E734142-174F-4414-8D7D-4DB65DBF4DB4}" srcOrd="11" destOrd="0" presId="urn:microsoft.com/office/officeart/2005/8/layout/radial6"/>
    <dgm:cxn modelId="{34DF8F34-A641-4BE2-98B4-D68856104216}" type="presParOf" srcId="{BA332707-4809-498E-898A-72BAC9C76088}" destId="{93DB774F-D2E1-4531-8B56-439D9BFB27F4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DDB648-9E9E-4CE1-AFEA-EC1D046C97F6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E353D3F-59FC-4E42-A6C7-DDD787BCD63E}">
      <dgm:prSet phldrT="[Tekst]" phldr="0" custT="1"/>
      <dgm:spPr>
        <a:solidFill>
          <a:schemeClr val="accent4">
            <a:lumMod val="60000"/>
            <a:lumOff val="4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r>
            <a:rPr lang="hr-HR" sz="2600" dirty="0">
              <a:solidFill>
                <a:schemeClr val="tx2"/>
              </a:solidFill>
            </a:rPr>
            <a:t>USTAV (1787.)</a:t>
          </a:r>
          <a:endParaRPr lang="en-US" sz="2600" dirty="0">
            <a:solidFill>
              <a:schemeClr val="tx2"/>
            </a:solidFill>
          </a:endParaRPr>
        </a:p>
      </dgm:t>
    </dgm:pt>
    <dgm:pt modelId="{1BB9DCD9-5942-42A2-B2BD-365A1D627412}" type="parTrans" cxnId="{DB50ABB5-FFEE-4FB6-9FE0-7D53144DCDE1}">
      <dgm:prSet/>
      <dgm:spPr/>
      <dgm:t>
        <a:bodyPr/>
        <a:lstStyle/>
        <a:p>
          <a:endParaRPr lang="en-US" sz="2800">
            <a:solidFill>
              <a:schemeClr val="tx2"/>
            </a:solidFill>
          </a:endParaRPr>
        </a:p>
      </dgm:t>
    </dgm:pt>
    <dgm:pt modelId="{46D6023C-7B4D-43EA-AE8F-AB6A46AD9102}" type="sibTrans" cxnId="{DB50ABB5-FFEE-4FB6-9FE0-7D53144DCDE1}">
      <dgm:prSet/>
      <dgm:spPr/>
      <dgm:t>
        <a:bodyPr/>
        <a:lstStyle/>
        <a:p>
          <a:endParaRPr lang="en-US" sz="2800">
            <a:solidFill>
              <a:schemeClr val="tx2"/>
            </a:solidFill>
          </a:endParaRPr>
        </a:p>
      </dgm:t>
    </dgm:pt>
    <dgm:pt modelId="{C95EFFD7-0D30-4368-9CD4-862A5DCBDABC}">
      <dgm:prSet phldrT="[Tekst]" phldr="0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hr-HR" sz="2600" dirty="0">
              <a:solidFill>
                <a:schemeClr val="tx2"/>
              </a:solidFill>
            </a:rPr>
            <a:t>IZVRŠNA VLAST </a:t>
          </a:r>
          <a:endParaRPr lang="en-US" sz="2600" dirty="0">
            <a:solidFill>
              <a:schemeClr val="tx2"/>
            </a:solidFill>
          </a:endParaRPr>
        </a:p>
      </dgm:t>
    </dgm:pt>
    <dgm:pt modelId="{FA8FADD7-1A5D-4979-908B-948F6C53BBBC}" type="parTrans" cxnId="{2710171A-2812-49E0-A3B3-2849FE6092B5}">
      <dgm:prSet custT="1"/>
      <dgm:spPr/>
      <dgm:t>
        <a:bodyPr/>
        <a:lstStyle/>
        <a:p>
          <a:endParaRPr lang="en-US" sz="2800">
            <a:solidFill>
              <a:schemeClr val="tx2"/>
            </a:solidFill>
          </a:endParaRPr>
        </a:p>
      </dgm:t>
    </dgm:pt>
    <dgm:pt modelId="{9EE05111-7C0F-423A-84A6-CF2366D54113}" type="sibTrans" cxnId="{2710171A-2812-49E0-A3B3-2849FE6092B5}">
      <dgm:prSet/>
      <dgm:spPr/>
      <dgm:t>
        <a:bodyPr/>
        <a:lstStyle/>
        <a:p>
          <a:endParaRPr lang="en-US" sz="2800">
            <a:solidFill>
              <a:schemeClr val="tx2"/>
            </a:solidFill>
          </a:endParaRPr>
        </a:p>
      </dgm:t>
    </dgm:pt>
    <dgm:pt modelId="{58723D93-FF08-4415-AC88-43FA67138F74}">
      <dgm:prSet phldrT="[Tekst]" phldr="0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hr-HR" sz="2600" dirty="0">
              <a:solidFill>
                <a:schemeClr val="tx2"/>
              </a:solidFill>
            </a:rPr>
            <a:t>ZAKONODAVNA</a:t>
          </a:r>
          <a:r>
            <a:rPr lang="hr-HR" sz="2800" dirty="0">
              <a:solidFill>
                <a:schemeClr val="tx2"/>
              </a:solidFill>
            </a:rPr>
            <a:t> VLAST</a:t>
          </a:r>
          <a:endParaRPr lang="en-US" sz="2800" dirty="0">
            <a:solidFill>
              <a:schemeClr val="tx2"/>
            </a:solidFill>
          </a:endParaRPr>
        </a:p>
      </dgm:t>
    </dgm:pt>
    <dgm:pt modelId="{4D8C06D5-E0FF-4450-968A-CB92715D8DAB}" type="parTrans" cxnId="{80A3F165-415B-42C7-81DC-7E9239204475}">
      <dgm:prSet custT="1"/>
      <dgm:spPr/>
      <dgm:t>
        <a:bodyPr/>
        <a:lstStyle/>
        <a:p>
          <a:endParaRPr lang="en-US" sz="2800">
            <a:solidFill>
              <a:schemeClr val="tx2"/>
            </a:solidFill>
          </a:endParaRPr>
        </a:p>
      </dgm:t>
    </dgm:pt>
    <dgm:pt modelId="{96C6E806-96B8-4D3B-BDD1-4B8562A6DFF2}" type="sibTrans" cxnId="{80A3F165-415B-42C7-81DC-7E9239204475}">
      <dgm:prSet/>
      <dgm:spPr/>
      <dgm:t>
        <a:bodyPr/>
        <a:lstStyle/>
        <a:p>
          <a:endParaRPr lang="en-US" sz="2800">
            <a:solidFill>
              <a:schemeClr val="tx2"/>
            </a:solidFill>
          </a:endParaRPr>
        </a:p>
      </dgm:t>
    </dgm:pt>
    <dgm:pt modelId="{5330F34A-8E44-428A-847A-43593A03A2DC}">
      <dgm:prSet phldrT="[Tekst]" phldr="0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hr-HR" sz="2600" dirty="0">
              <a:solidFill>
                <a:schemeClr val="tx2"/>
              </a:solidFill>
            </a:rPr>
            <a:t>SUDSKA VLAST </a:t>
          </a:r>
          <a:endParaRPr lang="en-US" sz="2600" dirty="0">
            <a:solidFill>
              <a:schemeClr val="tx2"/>
            </a:solidFill>
          </a:endParaRPr>
        </a:p>
      </dgm:t>
    </dgm:pt>
    <dgm:pt modelId="{EF285FDA-0645-4089-BD5B-FA908F5A2C1D}" type="parTrans" cxnId="{FE5B2E3D-68E4-49F7-B7CB-7505A189F1AC}">
      <dgm:prSet custT="1"/>
      <dgm:spPr/>
      <dgm:t>
        <a:bodyPr/>
        <a:lstStyle/>
        <a:p>
          <a:endParaRPr lang="en-US" sz="2800">
            <a:solidFill>
              <a:schemeClr val="tx2"/>
            </a:solidFill>
          </a:endParaRPr>
        </a:p>
      </dgm:t>
    </dgm:pt>
    <dgm:pt modelId="{80515C13-5396-47C5-BA64-A5AB673DAC94}" type="sibTrans" cxnId="{FE5B2E3D-68E4-49F7-B7CB-7505A189F1AC}">
      <dgm:prSet/>
      <dgm:spPr/>
      <dgm:t>
        <a:bodyPr/>
        <a:lstStyle/>
        <a:p>
          <a:endParaRPr lang="en-US" sz="2800">
            <a:solidFill>
              <a:schemeClr val="tx2"/>
            </a:solidFill>
          </a:endParaRPr>
        </a:p>
      </dgm:t>
    </dgm:pt>
    <dgm:pt modelId="{05C4C724-FF7E-4533-B285-FF36EEB979D7}">
      <dgm:prSet phldrT="[Tekst]" phldr="0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hr-HR" sz="2600" dirty="0">
              <a:solidFill>
                <a:schemeClr val="tx2"/>
              </a:solidFill>
            </a:rPr>
            <a:t>PREDSJEDNIK</a:t>
          </a:r>
          <a:endParaRPr lang="en-US" sz="2600" dirty="0">
            <a:solidFill>
              <a:schemeClr val="tx2"/>
            </a:solidFill>
          </a:endParaRPr>
        </a:p>
      </dgm:t>
    </dgm:pt>
    <dgm:pt modelId="{F3B7FD6E-D6EF-4CBB-ABC2-99D5EEA76EFE}" type="parTrans" cxnId="{46292579-1277-45FE-AEAE-12707CF6D16B}">
      <dgm:prSet custT="1"/>
      <dgm:spPr/>
      <dgm:t>
        <a:bodyPr/>
        <a:lstStyle/>
        <a:p>
          <a:endParaRPr lang="en-US" sz="2800">
            <a:solidFill>
              <a:schemeClr val="tx2"/>
            </a:solidFill>
          </a:endParaRPr>
        </a:p>
      </dgm:t>
    </dgm:pt>
    <dgm:pt modelId="{B5F6B777-ABFB-428E-B865-415CBAEAFDD3}" type="sibTrans" cxnId="{46292579-1277-45FE-AEAE-12707CF6D16B}">
      <dgm:prSet/>
      <dgm:spPr/>
      <dgm:t>
        <a:bodyPr/>
        <a:lstStyle/>
        <a:p>
          <a:endParaRPr lang="en-US" sz="2800">
            <a:solidFill>
              <a:schemeClr val="tx2"/>
            </a:solidFill>
          </a:endParaRPr>
        </a:p>
      </dgm:t>
    </dgm:pt>
    <dgm:pt modelId="{1C61E72F-B9AC-4F8F-AE79-E5B1F4670B3B}">
      <dgm:prSet phldrT="[Tekst]" phldr="0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hr-HR" sz="2600" dirty="0">
              <a:solidFill>
                <a:schemeClr val="tx2"/>
              </a:solidFill>
            </a:rPr>
            <a:t>KONGRES</a:t>
          </a:r>
          <a:endParaRPr lang="en-US" sz="2600" dirty="0">
            <a:solidFill>
              <a:schemeClr val="tx2"/>
            </a:solidFill>
          </a:endParaRPr>
        </a:p>
      </dgm:t>
    </dgm:pt>
    <dgm:pt modelId="{A2CB9F6D-7130-4C61-BB73-77D2343FDB21}" type="parTrans" cxnId="{E0CB175B-CEF8-4625-A872-3BC9D3E96434}">
      <dgm:prSet custT="1"/>
      <dgm:spPr/>
      <dgm:t>
        <a:bodyPr/>
        <a:lstStyle/>
        <a:p>
          <a:endParaRPr lang="en-US" sz="2800">
            <a:solidFill>
              <a:schemeClr val="tx2"/>
            </a:solidFill>
          </a:endParaRPr>
        </a:p>
      </dgm:t>
    </dgm:pt>
    <dgm:pt modelId="{18C83E51-5E1C-4751-9D7E-6D4340A5C910}" type="sibTrans" cxnId="{E0CB175B-CEF8-4625-A872-3BC9D3E96434}">
      <dgm:prSet/>
      <dgm:spPr/>
      <dgm:t>
        <a:bodyPr/>
        <a:lstStyle/>
        <a:p>
          <a:endParaRPr lang="en-US" sz="2800">
            <a:solidFill>
              <a:schemeClr val="tx2"/>
            </a:solidFill>
          </a:endParaRPr>
        </a:p>
      </dgm:t>
    </dgm:pt>
    <dgm:pt modelId="{AD5194C5-7406-4FFD-BF1F-BEB8C21A36E2}">
      <dgm:prSet phldrT="[Tekst]" phldr="0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hr-HR" sz="2600" dirty="0">
              <a:solidFill>
                <a:schemeClr val="tx2"/>
              </a:solidFill>
            </a:rPr>
            <a:t>VRHOVNI SUD</a:t>
          </a:r>
          <a:endParaRPr lang="en-US" sz="2600" dirty="0">
            <a:solidFill>
              <a:schemeClr val="tx2"/>
            </a:solidFill>
          </a:endParaRPr>
        </a:p>
      </dgm:t>
    </dgm:pt>
    <dgm:pt modelId="{7F6D5482-C700-4475-A5FD-1339A50F619B}" type="parTrans" cxnId="{07F9E204-5C39-4045-90F0-407879D1B4D3}">
      <dgm:prSet custT="1"/>
      <dgm:spPr/>
      <dgm:t>
        <a:bodyPr/>
        <a:lstStyle/>
        <a:p>
          <a:endParaRPr lang="en-US" sz="2800">
            <a:solidFill>
              <a:schemeClr val="tx2"/>
            </a:solidFill>
          </a:endParaRPr>
        </a:p>
      </dgm:t>
    </dgm:pt>
    <dgm:pt modelId="{D0A67000-E78C-4283-B099-5DB2F62DBE68}" type="sibTrans" cxnId="{07F9E204-5C39-4045-90F0-407879D1B4D3}">
      <dgm:prSet/>
      <dgm:spPr/>
      <dgm:t>
        <a:bodyPr/>
        <a:lstStyle/>
        <a:p>
          <a:endParaRPr lang="en-US" sz="2800">
            <a:solidFill>
              <a:schemeClr val="tx2"/>
            </a:solidFill>
          </a:endParaRPr>
        </a:p>
      </dgm:t>
    </dgm:pt>
    <dgm:pt modelId="{C1EC1983-F5D8-4E94-8B5F-12D8C990D675}" type="pres">
      <dgm:prSet presAssocID="{14DDB648-9E9E-4CE1-AFEA-EC1D046C97F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55142BC-8F29-4542-A89C-6729E1EF9489}" type="pres">
      <dgm:prSet presAssocID="{FE353D3F-59FC-4E42-A6C7-DDD787BCD63E}" presName="root1" presStyleCnt="0"/>
      <dgm:spPr/>
    </dgm:pt>
    <dgm:pt modelId="{099E5B4D-BEF9-4F02-BF0B-C0070160B8E9}" type="pres">
      <dgm:prSet presAssocID="{FE353D3F-59FC-4E42-A6C7-DDD787BCD63E}" presName="LevelOneTextNode" presStyleLbl="node0" presStyleIdx="0" presStyleCnt="1">
        <dgm:presLayoutVars>
          <dgm:chPref val="3"/>
        </dgm:presLayoutVars>
      </dgm:prSet>
      <dgm:spPr/>
    </dgm:pt>
    <dgm:pt modelId="{E29EE873-7126-4C00-902B-220F4535D325}" type="pres">
      <dgm:prSet presAssocID="{FE353D3F-59FC-4E42-A6C7-DDD787BCD63E}" presName="level2hierChild" presStyleCnt="0"/>
      <dgm:spPr/>
    </dgm:pt>
    <dgm:pt modelId="{014742A0-F82E-490D-B9EE-86C983C4AA2D}" type="pres">
      <dgm:prSet presAssocID="{FA8FADD7-1A5D-4979-908B-948F6C53BBBC}" presName="conn2-1" presStyleLbl="parChTrans1D2" presStyleIdx="0" presStyleCnt="3"/>
      <dgm:spPr/>
    </dgm:pt>
    <dgm:pt modelId="{9F6EC08F-116F-4C7B-865B-5BE1F029DD2D}" type="pres">
      <dgm:prSet presAssocID="{FA8FADD7-1A5D-4979-908B-948F6C53BBBC}" presName="connTx" presStyleLbl="parChTrans1D2" presStyleIdx="0" presStyleCnt="3"/>
      <dgm:spPr/>
    </dgm:pt>
    <dgm:pt modelId="{9B770EEC-FF48-4E34-BAB9-CA64E33B5EC8}" type="pres">
      <dgm:prSet presAssocID="{C95EFFD7-0D30-4368-9CD4-862A5DCBDABC}" presName="root2" presStyleCnt="0"/>
      <dgm:spPr/>
    </dgm:pt>
    <dgm:pt modelId="{8A5FC1A7-5792-47D5-8623-4A995E3F5406}" type="pres">
      <dgm:prSet presAssocID="{C95EFFD7-0D30-4368-9CD4-862A5DCBDABC}" presName="LevelTwoTextNode" presStyleLbl="node2" presStyleIdx="0" presStyleCnt="3" custScaleY="144080">
        <dgm:presLayoutVars>
          <dgm:chPref val="3"/>
        </dgm:presLayoutVars>
      </dgm:prSet>
      <dgm:spPr/>
    </dgm:pt>
    <dgm:pt modelId="{7D42283C-FC1B-4427-87F2-63DA5D5F6E49}" type="pres">
      <dgm:prSet presAssocID="{C95EFFD7-0D30-4368-9CD4-862A5DCBDABC}" presName="level3hierChild" presStyleCnt="0"/>
      <dgm:spPr/>
    </dgm:pt>
    <dgm:pt modelId="{BAF5526F-1AB3-4833-8538-5978EEFB5EF5}" type="pres">
      <dgm:prSet presAssocID="{F3B7FD6E-D6EF-4CBB-ABC2-99D5EEA76EFE}" presName="conn2-1" presStyleLbl="parChTrans1D3" presStyleIdx="0" presStyleCnt="3"/>
      <dgm:spPr/>
    </dgm:pt>
    <dgm:pt modelId="{88423861-7197-44F9-B0F0-A15F7499848C}" type="pres">
      <dgm:prSet presAssocID="{F3B7FD6E-D6EF-4CBB-ABC2-99D5EEA76EFE}" presName="connTx" presStyleLbl="parChTrans1D3" presStyleIdx="0" presStyleCnt="3"/>
      <dgm:spPr/>
    </dgm:pt>
    <dgm:pt modelId="{5E189851-3392-4A51-A5DD-5B169A3754C2}" type="pres">
      <dgm:prSet presAssocID="{05C4C724-FF7E-4533-B285-FF36EEB979D7}" presName="root2" presStyleCnt="0"/>
      <dgm:spPr/>
    </dgm:pt>
    <dgm:pt modelId="{35B34CE2-0D92-420C-8D17-4A21EFD96BED}" type="pres">
      <dgm:prSet presAssocID="{05C4C724-FF7E-4533-B285-FF36EEB979D7}" presName="LevelTwoTextNode" presStyleLbl="node3" presStyleIdx="0" presStyleCnt="3">
        <dgm:presLayoutVars>
          <dgm:chPref val="3"/>
        </dgm:presLayoutVars>
      </dgm:prSet>
      <dgm:spPr/>
    </dgm:pt>
    <dgm:pt modelId="{245C3342-176F-4B99-B625-7B2E66271A4C}" type="pres">
      <dgm:prSet presAssocID="{05C4C724-FF7E-4533-B285-FF36EEB979D7}" presName="level3hierChild" presStyleCnt="0"/>
      <dgm:spPr/>
    </dgm:pt>
    <dgm:pt modelId="{38CD88FB-5A6A-4493-924D-8DFBB9243E16}" type="pres">
      <dgm:prSet presAssocID="{4D8C06D5-E0FF-4450-968A-CB92715D8DAB}" presName="conn2-1" presStyleLbl="parChTrans1D2" presStyleIdx="1" presStyleCnt="3"/>
      <dgm:spPr/>
    </dgm:pt>
    <dgm:pt modelId="{196E30B8-44B0-4865-B3DD-4FD645CC46EB}" type="pres">
      <dgm:prSet presAssocID="{4D8C06D5-E0FF-4450-968A-CB92715D8DAB}" presName="connTx" presStyleLbl="parChTrans1D2" presStyleIdx="1" presStyleCnt="3"/>
      <dgm:spPr/>
    </dgm:pt>
    <dgm:pt modelId="{91745217-E7E4-4C28-88C6-E72C3261806D}" type="pres">
      <dgm:prSet presAssocID="{58723D93-FF08-4415-AC88-43FA67138F74}" presName="root2" presStyleCnt="0"/>
      <dgm:spPr/>
    </dgm:pt>
    <dgm:pt modelId="{1FEFC81D-1B79-4EFE-9E95-849260A1AE1F}" type="pres">
      <dgm:prSet presAssocID="{58723D93-FF08-4415-AC88-43FA67138F74}" presName="LevelTwoTextNode" presStyleLbl="node2" presStyleIdx="1" presStyleCnt="3" custScaleX="115664">
        <dgm:presLayoutVars>
          <dgm:chPref val="3"/>
        </dgm:presLayoutVars>
      </dgm:prSet>
      <dgm:spPr/>
    </dgm:pt>
    <dgm:pt modelId="{BE949970-3695-440B-8A83-B1B7F9F8FB84}" type="pres">
      <dgm:prSet presAssocID="{58723D93-FF08-4415-AC88-43FA67138F74}" presName="level3hierChild" presStyleCnt="0"/>
      <dgm:spPr/>
    </dgm:pt>
    <dgm:pt modelId="{DADF4C05-F434-42BC-AAEC-F79D6FEC40EC}" type="pres">
      <dgm:prSet presAssocID="{A2CB9F6D-7130-4C61-BB73-77D2343FDB21}" presName="conn2-1" presStyleLbl="parChTrans1D3" presStyleIdx="1" presStyleCnt="3"/>
      <dgm:spPr/>
    </dgm:pt>
    <dgm:pt modelId="{63779BBC-02FB-428E-9B63-D31A9B6EA101}" type="pres">
      <dgm:prSet presAssocID="{A2CB9F6D-7130-4C61-BB73-77D2343FDB21}" presName="connTx" presStyleLbl="parChTrans1D3" presStyleIdx="1" presStyleCnt="3"/>
      <dgm:spPr/>
    </dgm:pt>
    <dgm:pt modelId="{3EA11FC0-5218-4AEE-86D0-D7C638E1F8BD}" type="pres">
      <dgm:prSet presAssocID="{1C61E72F-B9AC-4F8F-AE79-E5B1F4670B3B}" presName="root2" presStyleCnt="0"/>
      <dgm:spPr/>
    </dgm:pt>
    <dgm:pt modelId="{776CFDCA-9253-4579-AD8F-61DC9E922A16}" type="pres">
      <dgm:prSet presAssocID="{1C61E72F-B9AC-4F8F-AE79-E5B1F4670B3B}" presName="LevelTwoTextNode" presStyleLbl="node3" presStyleIdx="1" presStyleCnt="3">
        <dgm:presLayoutVars>
          <dgm:chPref val="3"/>
        </dgm:presLayoutVars>
      </dgm:prSet>
      <dgm:spPr/>
    </dgm:pt>
    <dgm:pt modelId="{0E094FF2-573C-4DF9-8027-40A9619023FD}" type="pres">
      <dgm:prSet presAssocID="{1C61E72F-B9AC-4F8F-AE79-E5B1F4670B3B}" presName="level3hierChild" presStyleCnt="0"/>
      <dgm:spPr/>
    </dgm:pt>
    <dgm:pt modelId="{A4C32FC9-A463-41AF-839F-8631DD4DBFF1}" type="pres">
      <dgm:prSet presAssocID="{EF285FDA-0645-4089-BD5B-FA908F5A2C1D}" presName="conn2-1" presStyleLbl="parChTrans1D2" presStyleIdx="2" presStyleCnt="3"/>
      <dgm:spPr/>
    </dgm:pt>
    <dgm:pt modelId="{C500A212-B094-4DDE-81D7-40F7F93770AB}" type="pres">
      <dgm:prSet presAssocID="{EF285FDA-0645-4089-BD5B-FA908F5A2C1D}" presName="connTx" presStyleLbl="parChTrans1D2" presStyleIdx="2" presStyleCnt="3"/>
      <dgm:spPr/>
    </dgm:pt>
    <dgm:pt modelId="{C6FB33D3-4FB0-4CD6-A2B9-531F42B94094}" type="pres">
      <dgm:prSet presAssocID="{5330F34A-8E44-428A-847A-43593A03A2DC}" presName="root2" presStyleCnt="0"/>
      <dgm:spPr/>
    </dgm:pt>
    <dgm:pt modelId="{C97CB464-9635-4A7C-8165-5EF23E8C49EE}" type="pres">
      <dgm:prSet presAssocID="{5330F34A-8E44-428A-847A-43593A03A2DC}" presName="LevelTwoTextNode" presStyleLbl="node2" presStyleIdx="2" presStyleCnt="3">
        <dgm:presLayoutVars>
          <dgm:chPref val="3"/>
        </dgm:presLayoutVars>
      </dgm:prSet>
      <dgm:spPr/>
    </dgm:pt>
    <dgm:pt modelId="{BEF5556B-5BB8-402B-8D99-A45ACBC704EB}" type="pres">
      <dgm:prSet presAssocID="{5330F34A-8E44-428A-847A-43593A03A2DC}" presName="level3hierChild" presStyleCnt="0"/>
      <dgm:spPr/>
    </dgm:pt>
    <dgm:pt modelId="{36D4C7CD-B331-42F5-A785-DBECD146EEBB}" type="pres">
      <dgm:prSet presAssocID="{7F6D5482-C700-4475-A5FD-1339A50F619B}" presName="conn2-1" presStyleLbl="parChTrans1D3" presStyleIdx="2" presStyleCnt="3"/>
      <dgm:spPr/>
    </dgm:pt>
    <dgm:pt modelId="{A45EC095-BF84-41D3-B973-9453DA12D6F8}" type="pres">
      <dgm:prSet presAssocID="{7F6D5482-C700-4475-A5FD-1339A50F619B}" presName="connTx" presStyleLbl="parChTrans1D3" presStyleIdx="2" presStyleCnt="3"/>
      <dgm:spPr/>
    </dgm:pt>
    <dgm:pt modelId="{373C5BE2-B963-4D6D-B7E0-17AE76B44647}" type="pres">
      <dgm:prSet presAssocID="{AD5194C5-7406-4FFD-BF1F-BEB8C21A36E2}" presName="root2" presStyleCnt="0"/>
      <dgm:spPr/>
    </dgm:pt>
    <dgm:pt modelId="{E17D30B9-1ECE-4DA3-86A3-322157B3AC14}" type="pres">
      <dgm:prSet presAssocID="{AD5194C5-7406-4FFD-BF1F-BEB8C21A36E2}" presName="LevelTwoTextNode" presStyleLbl="node3" presStyleIdx="2" presStyleCnt="3">
        <dgm:presLayoutVars>
          <dgm:chPref val="3"/>
        </dgm:presLayoutVars>
      </dgm:prSet>
      <dgm:spPr/>
    </dgm:pt>
    <dgm:pt modelId="{6C4BCC0D-C53F-4947-974D-325FAA022F52}" type="pres">
      <dgm:prSet presAssocID="{AD5194C5-7406-4FFD-BF1F-BEB8C21A36E2}" presName="level3hierChild" presStyleCnt="0"/>
      <dgm:spPr/>
    </dgm:pt>
  </dgm:ptLst>
  <dgm:cxnLst>
    <dgm:cxn modelId="{07F9E204-5C39-4045-90F0-407879D1B4D3}" srcId="{5330F34A-8E44-428A-847A-43593A03A2DC}" destId="{AD5194C5-7406-4FFD-BF1F-BEB8C21A36E2}" srcOrd="0" destOrd="0" parTransId="{7F6D5482-C700-4475-A5FD-1339A50F619B}" sibTransId="{D0A67000-E78C-4283-B099-5DB2F62DBE68}"/>
    <dgm:cxn modelId="{6059BA0A-E66B-4BFA-8EDF-D2DF118DEBFB}" type="presOf" srcId="{F3B7FD6E-D6EF-4CBB-ABC2-99D5EEA76EFE}" destId="{88423861-7197-44F9-B0F0-A15F7499848C}" srcOrd="1" destOrd="0" presId="urn:microsoft.com/office/officeart/2008/layout/HorizontalMultiLevelHierarchy"/>
    <dgm:cxn modelId="{4E4EDF16-56F7-44F1-B6ED-3E63594CA32E}" type="presOf" srcId="{4D8C06D5-E0FF-4450-968A-CB92715D8DAB}" destId="{38CD88FB-5A6A-4493-924D-8DFBB9243E16}" srcOrd="0" destOrd="0" presId="urn:microsoft.com/office/officeart/2008/layout/HorizontalMultiLevelHierarchy"/>
    <dgm:cxn modelId="{2710171A-2812-49E0-A3B3-2849FE6092B5}" srcId="{FE353D3F-59FC-4E42-A6C7-DDD787BCD63E}" destId="{C95EFFD7-0D30-4368-9CD4-862A5DCBDABC}" srcOrd="0" destOrd="0" parTransId="{FA8FADD7-1A5D-4979-908B-948F6C53BBBC}" sibTransId="{9EE05111-7C0F-423A-84A6-CF2366D54113}"/>
    <dgm:cxn modelId="{5C02751F-89E6-474E-B050-53E489970C5B}" type="presOf" srcId="{FE353D3F-59FC-4E42-A6C7-DDD787BCD63E}" destId="{099E5B4D-BEF9-4F02-BF0B-C0070160B8E9}" srcOrd="0" destOrd="0" presId="urn:microsoft.com/office/officeart/2008/layout/HorizontalMultiLevelHierarchy"/>
    <dgm:cxn modelId="{B959782B-1FB4-44FD-AF6E-9EBFBB81B100}" type="presOf" srcId="{AD5194C5-7406-4FFD-BF1F-BEB8C21A36E2}" destId="{E17D30B9-1ECE-4DA3-86A3-322157B3AC14}" srcOrd="0" destOrd="0" presId="urn:microsoft.com/office/officeart/2008/layout/HorizontalMultiLevelHierarchy"/>
    <dgm:cxn modelId="{91B9BB2B-965A-431D-9A7B-023173A78145}" type="presOf" srcId="{EF285FDA-0645-4089-BD5B-FA908F5A2C1D}" destId="{C500A212-B094-4DDE-81D7-40F7F93770AB}" srcOrd="1" destOrd="0" presId="urn:microsoft.com/office/officeart/2008/layout/HorizontalMultiLevelHierarchy"/>
    <dgm:cxn modelId="{FE5B2E3D-68E4-49F7-B7CB-7505A189F1AC}" srcId="{FE353D3F-59FC-4E42-A6C7-DDD787BCD63E}" destId="{5330F34A-8E44-428A-847A-43593A03A2DC}" srcOrd="2" destOrd="0" parTransId="{EF285FDA-0645-4089-BD5B-FA908F5A2C1D}" sibTransId="{80515C13-5396-47C5-BA64-A5AB673DAC94}"/>
    <dgm:cxn modelId="{E0CB175B-CEF8-4625-A872-3BC9D3E96434}" srcId="{58723D93-FF08-4415-AC88-43FA67138F74}" destId="{1C61E72F-B9AC-4F8F-AE79-E5B1F4670B3B}" srcOrd="0" destOrd="0" parTransId="{A2CB9F6D-7130-4C61-BB73-77D2343FDB21}" sibTransId="{18C83E51-5E1C-4751-9D7E-6D4340A5C910}"/>
    <dgm:cxn modelId="{20343462-149A-4615-8094-0DFCBF50B532}" type="presOf" srcId="{7F6D5482-C700-4475-A5FD-1339A50F619B}" destId="{36D4C7CD-B331-42F5-A785-DBECD146EEBB}" srcOrd="0" destOrd="0" presId="urn:microsoft.com/office/officeart/2008/layout/HorizontalMultiLevelHierarchy"/>
    <dgm:cxn modelId="{80A3F165-415B-42C7-81DC-7E9239204475}" srcId="{FE353D3F-59FC-4E42-A6C7-DDD787BCD63E}" destId="{58723D93-FF08-4415-AC88-43FA67138F74}" srcOrd="1" destOrd="0" parTransId="{4D8C06D5-E0FF-4450-968A-CB92715D8DAB}" sibTransId="{96C6E806-96B8-4D3B-BDD1-4B8562A6DFF2}"/>
    <dgm:cxn modelId="{529D8658-2C83-4C9A-B8EB-59881FEBB392}" type="presOf" srcId="{4D8C06D5-E0FF-4450-968A-CB92715D8DAB}" destId="{196E30B8-44B0-4865-B3DD-4FD645CC46EB}" srcOrd="1" destOrd="0" presId="urn:microsoft.com/office/officeart/2008/layout/HorizontalMultiLevelHierarchy"/>
    <dgm:cxn modelId="{46292579-1277-45FE-AEAE-12707CF6D16B}" srcId="{C95EFFD7-0D30-4368-9CD4-862A5DCBDABC}" destId="{05C4C724-FF7E-4533-B285-FF36EEB979D7}" srcOrd="0" destOrd="0" parTransId="{F3B7FD6E-D6EF-4CBB-ABC2-99D5EEA76EFE}" sibTransId="{B5F6B777-ABFB-428E-B865-415CBAEAFDD3}"/>
    <dgm:cxn modelId="{52A7905A-E661-49A9-BEAC-0A61D9E5DCB7}" type="presOf" srcId="{EF285FDA-0645-4089-BD5B-FA908F5A2C1D}" destId="{A4C32FC9-A463-41AF-839F-8631DD4DBFF1}" srcOrd="0" destOrd="0" presId="urn:microsoft.com/office/officeart/2008/layout/HorizontalMultiLevelHierarchy"/>
    <dgm:cxn modelId="{7405767D-8BC5-4D95-A7A1-8568249D0A05}" type="presOf" srcId="{C95EFFD7-0D30-4368-9CD4-862A5DCBDABC}" destId="{8A5FC1A7-5792-47D5-8623-4A995E3F5406}" srcOrd="0" destOrd="0" presId="urn:microsoft.com/office/officeart/2008/layout/HorizontalMultiLevelHierarchy"/>
    <dgm:cxn modelId="{30CFDD89-FE3D-48BE-ACAB-EC36C7159212}" type="presOf" srcId="{5330F34A-8E44-428A-847A-43593A03A2DC}" destId="{C97CB464-9635-4A7C-8165-5EF23E8C49EE}" srcOrd="0" destOrd="0" presId="urn:microsoft.com/office/officeart/2008/layout/HorizontalMultiLevelHierarchy"/>
    <dgm:cxn modelId="{E12AE689-D954-4354-B8F0-5F142248FC72}" type="presOf" srcId="{14DDB648-9E9E-4CE1-AFEA-EC1D046C97F6}" destId="{C1EC1983-F5D8-4E94-8B5F-12D8C990D675}" srcOrd="0" destOrd="0" presId="urn:microsoft.com/office/officeart/2008/layout/HorizontalMultiLevelHierarchy"/>
    <dgm:cxn modelId="{28C2608B-9760-4DF4-9BE5-711DDE0A62E9}" type="presOf" srcId="{1C61E72F-B9AC-4F8F-AE79-E5B1F4670B3B}" destId="{776CFDCA-9253-4579-AD8F-61DC9E922A16}" srcOrd="0" destOrd="0" presId="urn:microsoft.com/office/officeart/2008/layout/HorizontalMultiLevelHierarchy"/>
    <dgm:cxn modelId="{007158B0-0313-45A0-9CB9-AF7CAAD289A5}" type="presOf" srcId="{FA8FADD7-1A5D-4979-908B-948F6C53BBBC}" destId="{014742A0-F82E-490D-B9EE-86C983C4AA2D}" srcOrd="0" destOrd="0" presId="urn:microsoft.com/office/officeart/2008/layout/HorizontalMultiLevelHierarchy"/>
    <dgm:cxn modelId="{DB50ABB5-FFEE-4FB6-9FE0-7D53144DCDE1}" srcId="{14DDB648-9E9E-4CE1-AFEA-EC1D046C97F6}" destId="{FE353D3F-59FC-4E42-A6C7-DDD787BCD63E}" srcOrd="0" destOrd="0" parTransId="{1BB9DCD9-5942-42A2-B2BD-365A1D627412}" sibTransId="{46D6023C-7B4D-43EA-AE8F-AB6A46AD9102}"/>
    <dgm:cxn modelId="{9AE7E8BA-51A9-4ADE-9344-6C6A8939C0B7}" type="presOf" srcId="{58723D93-FF08-4415-AC88-43FA67138F74}" destId="{1FEFC81D-1B79-4EFE-9E95-849260A1AE1F}" srcOrd="0" destOrd="0" presId="urn:microsoft.com/office/officeart/2008/layout/HorizontalMultiLevelHierarchy"/>
    <dgm:cxn modelId="{8C525DBD-9D0C-402F-93BC-26E21A1B9161}" type="presOf" srcId="{A2CB9F6D-7130-4C61-BB73-77D2343FDB21}" destId="{63779BBC-02FB-428E-9B63-D31A9B6EA101}" srcOrd="1" destOrd="0" presId="urn:microsoft.com/office/officeart/2008/layout/HorizontalMultiLevelHierarchy"/>
    <dgm:cxn modelId="{496053C2-6A83-41DF-9C04-339DFFBC9181}" type="presOf" srcId="{FA8FADD7-1A5D-4979-908B-948F6C53BBBC}" destId="{9F6EC08F-116F-4C7B-865B-5BE1F029DD2D}" srcOrd="1" destOrd="0" presId="urn:microsoft.com/office/officeart/2008/layout/HorizontalMultiLevelHierarchy"/>
    <dgm:cxn modelId="{BBD8AFCF-0057-4744-A8A1-2F01594C81A9}" type="presOf" srcId="{05C4C724-FF7E-4533-B285-FF36EEB979D7}" destId="{35B34CE2-0D92-420C-8D17-4A21EFD96BED}" srcOrd="0" destOrd="0" presId="urn:microsoft.com/office/officeart/2008/layout/HorizontalMultiLevelHierarchy"/>
    <dgm:cxn modelId="{A95A55F4-DEE8-4970-B46D-A9C0D03B69F9}" type="presOf" srcId="{7F6D5482-C700-4475-A5FD-1339A50F619B}" destId="{A45EC095-BF84-41D3-B973-9453DA12D6F8}" srcOrd="1" destOrd="0" presId="urn:microsoft.com/office/officeart/2008/layout/HorizontalMultiLevelHierarchy"/>
    <dgm:cxn modelId="{C76C65F5-C252-4039-8D1D-32083C4C9D44}" type="presOf" srcId="{F3B7FD6E-D6EF-4CBB-ABC2-99D5EEA76EFE}" destId="{BAF5526F-1AB3-4833-8538-5978EEFB5EF5}" srcOrd="0" destOrd="0" presId="urn:microsoft.com/office/officeart/2008/layout/HorizontalMultiLevelHierarchy"/>
    <dgm:cxn modelId="{074EC6FE-6264-4D26-A9AA-3655436A66ED}" type="presOf" srcId="{A2CB9F6D-7130-4C61-BB73-77D2343FDB21}" destId="{DADF4C05-F434-42BC-AAEC-F79D6FEC40EC}" srcOrd="0" destOrd="0" presId="urn:microsoft.com/office/officeart/2008/layout/HorizontalMultiLevelHierarchy"/>
    <dgm:cxn modelId="{1EAE2ADA-518C-457D-9643-A187D0552C4E}" type="presParOf" srcId="{C1EC1983-F5D8-4E94-8B5F-12D8C990D675}" destId="{455142BC-8F29-4542-A89C-6729E1EF9489}" srcOrd="0" destOrd="0" presId="urn:microsoft.com/office/officeart/2008/layout/HorizontalMultiLevelHierarchy"/>
    <dgm:cxn modelId="{F4145142-2877-40C8-9B14-ADB65C0452D7}" type="presParOf" srcId="{455142BC-8F29-4542-A89C-6729E1EF9489}" destId="{099E5B4D-BEF9-4F02-BF0B-C0070160B8E9}" srcOrd="0" destOrd="0" presId="urn:microsoft.com/office/officeart/2008/layout/HorizontalMultiLevelHierarchy"/>
    <dgm:cxn modelId="{C54F4C6E-7F09-42FA-9FEF-9922E37D8104}" type="presParOf" srcId="{455142BC-8F29-4542-A89C-6729E1EF9489}" destId="{E29EE873-7126-4C00-902B-220F4535D325}" srcOrd="1" destOrd="0" presId="urn:microsoft.com/office/officeart/2008/layout/HorizontalMultiLevelHierarchy"/>
    <dgm:cxn modelId="{82C247E3-57A3-4EAF-94D6-4B1C36363074}" type="presParOf" srcId="{E29EE873-7126-4C00-902B-220F4535D325}" destId="{014742A0-F82E-490D-B9EE-86C983C4AA2D}" srcOrd="0" destOrd="0" presId="urn:microsoft.com/office/officeart/2008/layout/HorizontalMultiLevelHierarchy"/>
    <dgm:cxn modelId="{43166DE6-C93E-4900-88C3-C1D1421E85D1}" type="presParOf" srcId="{014742A0-F82E-490D-B9EE-86C983C4AA2D}" destId="{9F6EC08F-116F-4C7B-865B-5BE1F029DD2D}" srcOrd="0" destOrd="0" presId="urn:microsoft.com/office/officeart/2008/layout/HorizontalMultiLevelHierarchy"/>
    <dgm:cxn modelId="{2B6EC088-2E6C-4B77-86E4-F97C857FA5D8}" type="presParOf" srcId="{E29EE873-7126-4C00-902B-220F4535D325}" destId="{9B770EEC-FF48-4E34-BAB9-CA64E33B5EC8}" srcOrd="1" destOrd="0" presId="urn:microsoft.com/office/officeart/2008/layout/HorizontalMultiLevelHierarchy"/>
    <dgm:cxn modelId="{51FC87C9-9034-4B47-BA71-199050D19B53}" type="presParOf" srcId="{9B770EEC-FF48-4E34-BAB9-CA64E33B5EC8}" destId="{8A5FC1A7-5792-47D5-8623-4A995E3F5406}" srcOrd="0" destOrd="0" presId="urn:microsoft.com/office/officeart/2008/layout/HorizontalMultiLevelHierarchy"/>
    <dgm:cxn modelId="{437C9AA9-DC12-4C27-90B9-819464AD3442}" type="presParOf" srcId="{9B770EEC-FF48-4E34-BAB9-CA64E33B5EC8}" destId="{7D42283C-FC1B-4427-87F2-63DA5D5F6E49}" srcOrd="1" destOrd="0" presId="urn:microsoft.com/office/officeart/2008/layout/HorizontalMultiLevelHierarchy"/>
    <dgm:cxn modelId="{26D49A53-3658-44EF-AEC8-A3F149BCE05F}" type="presParOf" srcId="{7D42283C-FC1B-4427-87F2-63DA5D5F6E49}" destId="{BAF5526F-1AB3-4833-8538-5978EEFB5EF5}" srcOrd="0" destOrd="0" presId="urn:microsoft.com/office/officeart/2008/layout/HorizontalMultiLevelHierarchy"/>
    <dgm:cxn modelId="{1DAC7F3E-4136-4B6B-A716-F1611606B88F}" type="presParOf" srcId="{BAF5526F-1AB3-4833-8538-5978EEFB5EF5}" destId="{88423861-7197-44F9-B0F0-A15F7499848C}" srcOrd="0" destOrd="0" presId="urn:microsoft.com/office/officeart/2008/layout/HorizontalMultiLevelHierarchy"/>
    <dgm:cxn modelId="{99723DC2-7FD7-4216-BBED-09C6E998A55B}" type="presParOf" srcId="{7D42283C-FC1B-4427-87F2-63DA5D5F6E49}" destId="{5E189851-3392-4A51-A5DD-5B169A3754C2}" srcOrd="1" destOrd="0" presId="urn:microsoft.com/office/officeart/2008/layout/HorizontalMultiLevelHierarchy"/>
    <dgm:cxn modelId="{A2D96C09-7150-47E4-9E0F-06F444BA5582}" type="presParOf" srcId="{5E189851-3392-4A51-A5DD-5B169A3754C2}" destId="{35B34CE2-0D92-420C-8D17-4A21EFD96BED}" srcOrd="0" destOrd="0" presId="urn:microsoft.com/office/officeart/2008/layout/HorizontalMultiLevelHierarchy"/>
    <dgm:cxn modelId="{9138F5D7-7482-4899-AD56-D79CFF63FB7D}" type="presParOf" srcId="{5E189851-3392-4A51-A5DD-5B169A3754C2}" destId="{245C3342-176F-4B99-B625-7B2E66271A4C}" srcOrd="1" destOrd="0" presId="urn:microsoft.com/office/officeart/2008/layout/HorizontalMultiLevelHierarchy"/>
    <dgm:cxn modelId="{E7D3883D-6115-433C-AE21-F8218CC4F00D}" type="presParOf" srcId="{E29EE873-7126-4C00-902B-220F4535D325}" destId="{38CD88FB-5A6A-4493-924D-8DFBB9243E16}" srcOrd="2" destOrd="0" presId="urn:microsoft.com/office/officeart/2008/layout/HorizontalMultiLevelHierarchy"/>
    <dgm:cxn modelId="{C6DBCB3A-5CE7-4345-9DF5-C7C1187434EC}" type="presParOf" srcId="{38CD88FB-5A6A-4493-924D-8DFBB9243E16}" destId="{196E30B8-44B0-4865-B3DD-4FD645CC46EB}" srcOrd="0" destOrd="0" presId="urn:microsoft.com/office/officeart/2008/layout/HorizontalMultiLevelHierarchy"/>
    <dgm:cxn modelId="{9B1B2FD6-C01C-4595-B104-3EBAF638BD7B}" type="presParOf" srcId="{E29EE873-7126-4C00-902B-220F4535D325}" destId="{91745217-E7E4-4C28-88C6-E72C3261806D}" srcOrd="3" destOrd="0" presId="urn:microsoft.com/office/officeart/2008/layout/HorizontalMultiLevelHierarchy"/>
    <dgm:cxn modelId="{0D5945EF-28E5-4223-8087-AD82969AC56C}" type="presParOf" srcId="{91745217-E7E4-4C28-88C6-E72C3261806D}" destId="{1FEFC81D-1B79-4EFE-9E95-849260A1AE1F}" srcOrd="0" destOrd="0" presId="urn:microsoft.com/office/officeart/2008/layout/HorizontalMultiLevelHierarchy"/>
    <dgm:cxn modelId="{AFF5FFE3-535B-439B-9142-24CE6D4B887B}" type="presParOf" srcId="{91745217-E7E4-4C28-88C6-E72C3261806D}" destId="{BE949970-3695-440B-8A83-B1B7F9F8FB84}" srcOrd="1" destOrd="0" presId="urn:microsoft.com/office/officeart/2008/layout/HorizontalMultiLevelHierarchy"/>
    <dgm:cxn modelId="{6F97672A-7A6E-4699-A285-E3B234AFCD27}" type="presParOf" srcId="{BE949970-3695-440B-8A83-B1B7F9F8FB84}" destId="{DADF4C05-F434-42BC-AAEC-F79D6FEC40EC}" srcOrd="0" destOrd="0" presId="urn:microsoft.com/office/officeart/2008/layout/HorizontalMultiLevelHierarchy"/>
    <dgm:cxn modelId="{FAFA0D7E-F04D-4613-A685-F25F84C49B97}" type="presParOf" srcId="{DADF4C05-F434-42BC-AAEC-F79D6FEC40EC}" destId="{63779BBC-02FB-428E-9B63-D31A9B6EA101}" srcOrd="0" destOrd="0" presId="urn:microsoft.com/office/officeart/2008/layout/HorizontalMultiLevelHierarchy"/>
    <dgm:cxn modelId="{F07F2ADF-8B8F-46ED-9188-C648E85F0E63}" type="presParOf" srcId="{BE949970-3695-440B-8A83-B1B7F9F8FB84}" destId="{3EA11FC0-5218-4AEE-86D0-D7C638E1F8BD}" srcOrd="1" destOrd="0" presId="urn:microsoft.com/office/officeart/2008/layout/HorizontalMultiLevelHierarchy"/>
    <dgm:cxn modelId="{4F1F20C8-D123-41E2-9693-5120AB8BF707}" type="presParOf" srcId="{3EA11FC0-5218-4AEE-86D0-D7C638E1F8BD}" destId="{776CFDCA-9253-4579-AD8F-61DC9E922A16}" srcOrd="0" destOrd="0" presId="urn:microsoft.com/office/officeart/2008/layout/HorizontalMultiLevelHierarchy"/>
    <dgm:cxn modelId="{F6EBE3C8-FE11-4701-8D40-E62B379EC074}" type="presParOf" srcId="{3EA11FC0-5218-4AEE-86D0-D7C638E1F8BD}" destId="{0E094FF2-573C-4DF9-8027-40A9619023FD}" srcOrd="1" destOrd="0" presId="urn:microsoft.com/office/officeart/2008/layout/HorizontalMultiLevelHierarchy"/>
    <dgm:cxn modelId="{99133392-C850-4B51-AB17-326C3F75EC8F}" type="presParOf" srcId="{E29EE873-7126-4C00-902B-220F4535D325}" destId="{A4C32FC9-A463-41AF-839F-8631DD4DBFF1}" srcOrd="4" destOrd="0" presId="urn:microsoft.com/office/officeart/2008/layout/HorizontalMultiLevelHierarchy"/>
    <dgm:cxn modelId="{238D0860-C5C3-46C1-AFEA-310581FEAE71}" type="presParOf" srcId="{A4C32FC9-A463-41AF-839F-8631DD4DBFF1}" destId="{C500A212-B094-4DDE-81D7-40F7F93770AB}" srcOrd="0" destOrd="0" presId="urn:microsoft.com/office/officeart/2008/layout/HorizontalMultiLevelHierarchy"/>
    <dgm:cxn modelId="{A00B6DD4-0A5E-4093-AB25-40E365CC10E5}" type="presParOf" srcId="{E29EE873-7126-4C00-902B-220F4535D325}" destId="{C6FB33D3-4FB0-4CD6-A2B9-531F42B94094}" srcOrd="5" destOrd="0" presId="urn:microsoft.com/office/officeart/2008/layout/HorizontalMultiLevelHierarchy"/>
    <dgm:cxn modelId="{65861EA7-8A7A-4567-A767-C260C8D6C141}" type="presParOf" srcId="{C6FB33D3-4FB0-4CD6-A2B9-531F42B94094}" destId="{C97CB464-9635-4A7C-8165-5EF23E8C49EE}" srcOrd="0" destOrd="0" presId="urn:microsoft.com/office/officeart/2008/layout/HorizontalMultiLevelHierarchy"/>
    <dgm:cxn modelId="{163B956D-1128-4372-85AE-B87241FABBF2}" type="presParOf" srcId="{C6FB33D3-4FB0-4CD6-A2B9-531F42B94094}" destId="{BEF5556B-5BB8-402B-8D99-A45ACBC704EB}" srcOrd="1" destOrd="0" presId="urn:microsoft.com/office/officeart/2008/layout/HorizontalMultiLevelHierarchy"/>
    <dgm:cxn modelId="{8D244C67-7DAA-4565-8939-F0D241C27954}" type="presParOf" srcId="{BEF5556B-5BB8-402B-8D99-A45ACBC704EB}" destId="{36D4C7CD-B331-42F5-A785-DBECD146EEBB}" srcOrd="0" destOrd="0" presId="urn:microsoft.com/office/officeart/2008/layout/HorizontalMultiLevelHierarchy"/>
    <dgm:cxn modelId="{D0A75E34-12BD-4ED3-AB80-B6961033EBBC}" type="presParOf" srcId="{36D4C7CD-B331-42F5-A785-DBECD146EEBB}" destId="{A45EC095-BF84-41D3-B973-9453DA12D6F8}" srcOrd="0" destOrd="0" presId="urn:microsoft.com/office/officeart/2008/layout/HorizontalMultiLevelHierarchy"/>
    <dgm:cxn modelId="{6DFD0FA1-70B7-4118-BE62-94D7FFF0E9FB}" type="presParOf" srcId="{BEF5556B-5BB8-402B-8D99-A45ACBC704EB}" destId="{373C5BE2-B963-4D6D-B7E0-17AE76B44647}" srcOrd="1" destOrd="0" presId="urn:microsoft.com/office/officeart/2008/layout/HorizontalMultiLevelHierarchy"/>
    <dgm:cxn modelId="{7267925D-60DD-457C-836F-C12ECE718A2F}" type="presParOf" srcId="{373C5BE2-B963-4D6D-B7E0-17AE76B44647}" destId="{E17D30B9-1ECE-4DA3-86A3-322157B3AC14}" srcOrd="0" destOrd="0" presId="urn:microsoft.com/office/officeart/2008/layout/HorizontalMultiLevelHierarchy"/>
    <dgm:cxn modelId="{FAD5C512-43D8-45A6-8099-A632BF7FBCA1}" type="presParOf" srcId="{373C5BE2-B963-4D6D-B7E0-17AE76B44647}" destId="{6C4BCC0D-C53F-4947-974D-325FAA022F52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37CD34D-9762-411D-B6E8-AE2B2C2C392D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2707C1-76B4-48F1-9CC6-6FBEBA52DB5A}">
      <dgm:prSet phldrT="[Tekst]" phldr="0" custT="1"/>
      <dgm:spPr>
        <a:solidFill>
          <a:schemeClr val="accent4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hr-HR" sz="2000" dirty="0">
              <a:solidFill>
                <a:schemeClr val="tx2"/>
              </a:solidFill>
            </a:rPr>
            <a:t>PRVI I DRUGI STALEŽ  (2% stanovništva)</a:t>
          </a:r>
          <a:endParaRPr lang="en-US" sz="2000" dirty="0">
            <a:solidFill>
              <a:schemeClr val="tx2"/>
            </a:solidFill>
          </a:endParaRPr>
        </a:p>
      </dgm:t>
    </dgm:pt>
    <dgm:pt modelId="{8CA02462-603E-4C14-9C1A-37ADD71C20CD}" type="parTrans" cxnId="{78B4EC60-EBE1-4E08-9F0E-8BF68615B979}">
      <dgm:prSet/>
      <dgm:spPr/>
      <dgm:t>
        <a:bodyPr/>
        <a:lstStyle/>
        <a:p>
          <a:endParaRPr lang="en-US" sz="2000"/>
        </a:p>
      </dgm:t>
    </dgm:pt>
    <dgm:pt modelId="{295F7854-73AF-451C-BC74-38CA298E6301}" type="sibTrans" cxnId="{78B4EC60-EBE1-4E08-9F0E-8BF68615B979}">
      <dgm:prSet/>
      <dgm:spPr/>
      <dgm:t>
        <a:bodyPr/>
        <a:lstStyle/>
        <a:p>
          <a:endParaRPr lang="en-US" sz="2000"/>
        </a:p>
      </dgm:t>
    </dgm:pt>
    <dgm:pt modelId="{71A7B4A9-3F2A-48F5-AACE-606BEA23C9F9}">
      <dgm:prSet phldrT="[Tekst]" phldr="0" custT="1"/>
      <dgm:spPr>
        <a:solidFill>
          <a:schemeClr val="accent4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hr-HR" sz="2000" dirty="0">
              <a:solidFill>
                <a:schemeClr val="tx2"/>
              </a:solidFill>
            </a:rPr>
            <a:t>TREĆI STALEŽ (98% stanovništva) </a:t>
          </a:r>
          <a:endParaRPr lang="en-US" sz="2000" dirty="0">
            <a:solidFill>
              <a:schemeClr val="tx2"/>
            </a:solidFill>
          </a:endParaRPr>
        </a:p>
      </dgm:t>
    </dgm:pt>
    <dgm:pt modelId="{CEEC9BC3-D5E5-4F0F-85E8-3F4D0E48BB2A}" type="parTrans" cxnId="{6317164C-15D9-45C6-B036-BF1B00E52B21}">
      <dgm:prSet/>
      <dgm:spPr/>
      <dgm:t>
        <a:bodyPr/>
        <a:lstStyle/>
        <a:p>
          <a:endParaRPr lang="en-US" sz="2000"/>
        </a:p>
      </dgm:t>
    </dgm:pt>
    <dgm:pt modelId="{6ECBA835-375F-4C28-AD23-ED33FF7E5D98}" type="sibTrans" cxnId="{6317164C-15D9-45C6-B036-BF1B00E52B21}">
      <dgm:prSet/>
      <dgm:spPr/>
      <dgm:t>
        <a:bodyPr/>
        <a:lstStyle/>
        <a:p>
          <a:endParaRPr lang="en-US" sz="2000"/>
        </a:p>
      </dgm:t>
    </dgm:pt>
    <dgm:pt modelId="{6E78E9FC-8B5C-40FA-931E-CD4BFC3D5C11}">
      <dgm:prSet phldrT="[Tekst]" phldr="0" custT="1"/>
      <dgm:spPr>
        <a:solidFill>
          <a:schemeClr val="accent4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hr-HR" sz="2000" dirty="0">
              <a:solidFill>
                <a:schemeClr val="tx2"/>
              </a:solidFill>
            </a:rPr>
            <a:t>ne plaćaju porez </a:t>
          </a:r>
          <a:endParaRPr lang="en-US" sz="2000" dirty="0">
            <a:solidFill>
              <a:schemeClr val="tx2"/>
            </a:solidFill>
          </a:endParaRPr>
        </a:p>
      </dgm:t>
    </dgm:pt>
    <dgm:pt modelId="{DEA6AE9A-EF38-4EDE-BD76-7D9DEFB7CD82}" type="parTrans" cxnId="{D074BD87-9084-4987-8F94-514B49D91BB8}">
      <dgm:prSet/>
      <dgm:spPr/>
      <dgm:t>
        <a:bodyPr/>
        <a:lstStyle/>
        <a:p>
          <a:endParaRPr lang="en-US" sz="2000"/>
        </a:p>
      </dgm:t>
    </dgm:pt>
    <dgm:pt modelId="{771A2F85-893E-4135-AE79-F773BD8A2275}" type="sibTrans" cxnId="{D074BD87-9084-4987-8F94-514B49D91BB8}">
      <dgm:prSet/>
      <dgm:spPr/>
      <dgm:t>
        <a:bodyPr/>
        <a:lstStyle/>
        <a:p>
          <a:endParaRPr lang="en-US" sz="2000"/>
        </a:p>
      </dgm:t>
    </dgm:pt>
    <dgm:pt modelId="{F67FCC86-FDD1-49F9-90F2-D14ECE5280E3}">
      <dgm:prSet phldrT="[Tekst]" phldr="0" custT="1"/>
      <dgm:spPr>
        <a:solidFill>
          <a:schemeClr val="accent4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hr-HR" sz="2000" dirty="0">
              <a:solidFill>
                <a:schemeClr val="tx2"/>
              </a:solidFill>
            </a:rPr>
            <a:t>imaju sva politička prava</a:t>
          </a:r>
          <a:endParaRPr lang="en-US" sz="2000" dirty="0">
            <a:solidFill>
              <a:schemeClr val="tx2"/>
            </a:solidFill>
          </a:endParaRPr>
        </a:p>
      </dgm:t>
    </dgm:pt>
    <dgm:pt modelId="{C85B812B-735E-4886-941C-DBD5566F9B05}" type="parTrans" cxnId="{BFB93B56-C6A5-4567-AB0A-156D6AEB6F34}">
      <dgm:prSet/>
      <dgm:spPr/>
      <dgm:t>
        <a:bodyPr/>
        <a:lstStyle/>
        <a:p>
          <a:endParaRPr lang="en-US" sz="2000"/>
        </a:p>
      </dgm:t>
    </dgm:pt>
    <dgm:pt modelId="{4F0C3CC2-0A6A-4D32-8F33-3F1DA8B85591}" type="sibTrans" cxnId="{BFB93B56-C6A5-4567-AB0A-156D6AEB6F34}">
      <dgm:prSet/>
      <dgm:spPr/>
      <dgm:t>
        <a:bodyPr/>
        <a:lstStyle/>
        <a:p>
          <a:endParaRPr lang="en-US" sz="2000"/>
        </a:p>
      </dgm:t>
    </dgm:pt>
    <dgm:pt modelId="{A43821EA-10F9-4424-A857-1778EB220C7F}">
      <dgm:prSet phldrT="[Tekst]" phldr="0" custT="1"/>
      <dgm:spPr>
        <a:solidFill>
          <a:schemeClr val="accent4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hr-HR" sz="2000" dirty="0">
              <a:solidFill>
                <a:schemeClr val="tx2"/>
              </a:solidFill>
            </a:rPr>
            <a:t>plaćaju porez</a:t>
          </a:r>
          <a:endParaRPr lang="en-US" sz="2000" dirty="0">
            <a:solidFill>
              <a:schemeClr val="tx2"/>
            </a:solidFill>
          </a:endParaRPr>
        </a:p>
      </dgm:t>
    </dgm:pt>
    <dgm:pt modelId="{3B91B0E7-A161-4B36-8D0E-A4B3E1443A41}" type="parTrans" cxnId="{B6117136-3997-4F8A-B86B-AC0D36F4F4C7}">
      <dgm:prSet/>
      <dgm:spPr/>
      <dgm:t>
        <a:bodyPr/>
        <a:lstStyle/>
        <a:p>
          <a:endParaRPr lang="en-US" sz="2000"/>
        </a:p>
      </dgm:t>
    </dgm:pt>
    <dgm:pt modelId="{0569184D-9C76-496C-A1C3-EC8E026E7C7B}" type="sibTrans" cxnId="{B6117136-3997-4F8A-B86B-AC0D36F4F4C7}">
      <dgm:prSet/>
      <dgm:spPr/>
      <dgm:t>
        <a:bodyPr/>
        <a:lstStyle/>
        <a:p>
          <a:endParaRPr lang="en-US" sz="2000"/>
        </a:p>
      </dgm:t>
    </dgm:pt>
    <dgm:pt modelId="{D80D8F44-E066-4A81-8A99-D1DEB61DD4CF}">
      <dgm:prSet phldrT="[Tekst]" phldr="0" custT="1"/>
      <dgm:spPr>
        <a:solidFill>
          <a:schemeClr val="accent4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hr-HR" sz="2000" dirty="0">
              <a:solidFill>
                <a:schemeClr val="tx2"/>
              </a:solidFill>
            </a:rPr>
            <a:t>nemaju politička prava </a:t>
          </a:r>
          <a:endParaRPr lang="en-US" sz="2000" dirty="0">
            <a:solidFill>
              <a:schemeClr val="tx2"/>
            </a:solidFill>
          </a:endParaRPr>
        </a:p>
      </dgm:t>
    </dgm:pt>
    <dgm:pt modelId="{1AD58396-47D4-4D30-97B7-8A37065C8DD1}" type="parTrans" cxnId="{73B7B4A5-3D7A-48DC-AFC7-A3EB54AAFB35}">
      <dgm:prSet/>
      <dgm:spPr/>
      <dgm:t>
        <a:bodyPr/>
        <a:lstStyle/>
        <a:p>
          <a:endParaRPr lang="en-US" sz="2000"/>
        </a:p>
      </dgm:t>
    </dgm:pt>
    <dgm:pt modelId="{F634D05B-F496-4DB2-A4C1-62AA6527808F}" type="sibTrans" cxnId="{73B7B4A5-3D7A-48DC-AFC7-A3EB54AAFB35}">
      <dgm:prSet/>
      <dgm:spPr/>
      <dgm:t>
        <a:bodyPr/>
        <a:lstStyle/>
        <a:p>
          <a:endParaRPr lang="en-US" sz="2000"/>
        </a:p>
      </dgm:t>
    </dgm:pt>
    <dgm:pt modelId="{91037708-2972-4A20-82B6-BA5D537BE95E}">
      <dgm:prSet phldrT="[Tekst]" phldr="0" custT="1"/>
      <dgm:spPr>
        <a:solidFill>
          <a:schemeClr val="accent4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hr-HR" sz="2000" dirty="0">
              <a:solidFill>
                <a:schemeClr val="tx2"/>
              </a:solidFill>
            </a:rPr>
            <a:t>žele jednaka prava kao i prvi i drugi stalež</a:t>
          </a:r>
          <a:endParaRPr lang="en-US" sz="2000" dirty="0">
            <a:solidFill>
              <a:schemeClr val="tx2"/>
            </a:solidFill>
          </a:endParaRPr>
        </a:p>
      </dgm:t>
    </dgm:pt>
    <dgm:pt modelId="{3FFE35EA-4D6A-44C5-BD9F-BDA13AD19B4A}" type="parTrans" cxnId="{AFA41114-9412-40D6-B2AD-E1A22015FFCE}">
      <dgm:prSet/>
      <dgm:spPr/>
      <dgm:t>
        <a:bodyPr/>
        <a:lstStyle/>
        <a:p>
          <a:endParaRPr lang="en-US" sz="2000"/>
        </a:p>
      </dgm:t>
    </dgm:pt>
    <dgm:pt modelId="{70D95BDB-95EC-44B7-B7EE-37F017548242}" type="sibTrans" cxnId="{AFA41114-9412-40D6-B2AD-E1A22015FFCE}">
      <dgm:prSet/>
      <dgm:spPr/>
      <dgm:t>
        <a:bodyPr/>
        <a:lstStyle/>
        <a:p>
          <a:endParaRPr lang="en-US" sz="2000"/>
        </a:p>
      </dgm:t>
    </dgm:pt>
    <dgm:pt modelId="{A379133E-C77F-4D65-92A6-C3AB30F584F2}" type="pres">
      <dgm:prSet presAssocID="{E37CD34D-9762-411D-B6E8-AE2B2C2C392D}" presName="compositeShape" presStyleCnt="0">
        <dgm:presLayoutVars>
          <dgm:chMax val="7"/>
          <dgm:dir/>
          <dgm:resizeHandles val="exact"/>
        </dgm:presLayoutVars>
      </dgm:prSet>
      <dgm:spPr/>
    </dgm:pt>
    <dgm:pt modelId="{FB988D46-E215-4E95-9F6C-5B1B180B3CD6}" type="pres">
      <dgm:prSet presAssocID="{E02707C1-76B4-48F1-9CC6-6FBEBA52DB5A}" presName="circ1" presStyleLbl="vennNode1" presStyleIdx="0" presStyleCnt="2" custLinFactNeighborX="653" custLinFactNeighborY="-65"/>
      <dgm:spPr/>
    </dgm:pt>
    <dgm:pt modelId="{C4CA8C32-E050-4B11-897A-084129D883FB}" type="pres">
      <dgm:prSet presAssocID="{E02707C1-76B4-48F1-9CC6-6FBEBA52DB5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F85CBA3-FCA0-49A6-B062-DD99BFDEE261}" type="pres">
      <dgm:prSet presAssocID="{71A7B4A9-3F2A-48F5-AACE-606BEA23C9F9}" presName="circ2" presStyleLbl="vennNode1" presStyleIdx="1" presStyleCnt="2" custLinFactNeighborX="-6647" custLinFactNeighborY="356"/>
      <dgm:spPr/>
    </dgm:pt>
    <dgm:pt modelId="{75830EDC-E56E-4841-BC93-47AF10935FF0}" type="pres">
      <dgm:prSet presAssocID="{71A7B4A9-3F2A-48F5-AACE-606BEA23C9F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AFA41114-9412-40D6-B2AD-E1A22015FFCE}" srcId="{71A7B4A9-3F2A-48F5-AACE-606BEA23C9F9}" destId="{91037708-2972-4A20-82B6-BA5D537BE95E}" srcOrd="2" destOrd="0" parTransId="{3FFE35EA-4D6A-44C5-BD9F-BDA13AD19B4A}" sibTransId="{70D95BDB-95EC-44B7-B7EE-37F017548242}"/>
    <dgm:cxn modelId="{18537024-F8A3-4B1F-AC52-58279E7631B0}" type="presOf" srcId="{E37CD34D-9762-411D-B6E8-AE2B2C2C392D}" destId="{A379133E-C77F-4D65-92A6-C3AB30F584F2}" srcOrd="0" destOrd="0" presId="urn:microsoft.com/office/officeart/2005/8/layout/venn1"/>
    <dgm:cxn modelId="{B6117136-3997-4F8A-B86B-AC0D36F4F4C7}" srcId="{71A7B4A9-3F2A-48F5-AACE-606BEA23C9F9}" destId="{A43821EA-10F9-4424-A857-1778EB220C7F}" srcOrd="0" destOrd="0" parTransId="{3B91B0E7-A161-4B36-8D0E-A4B3E1443A41}" sibTransId="{0569184D-9C76-496C-A1C3-EC8E026E7C7B}"/>
    <dgm:cxn modelId="{78B4EC60-EBE1-4E08-9F0E-8BF68615B979}" srcId="{E37CD34D-9762-411D-B6E8-AE2B2C2C392D}" destId="{E02707C1-76B4-48F1-9CC6-6FBEBA52DB5A}" srcOrd="0" destOrd="0" parTransId="{8CA02462-603E-4C14-9C1A-37ADD71C20CD}" sibTransId="{295F7854-73AF-451C-BC74-38CA298E6301}"/>
    <dgm:cxn modelId="{6317164C-15D9-45C6-B036-BF1B00E52B21}" srcId="{E37CD34D-9762-411D-B6E8-AE2B2C2C392D}" destId="{71A7B4A9-3F2A-48F5-AACE-606BEA23C9F9}" srcOrd="1" destOrd="0" parTransId="{CEEC9BC3-D5E5-4F0F-85E8-3F4D0E48BB2A}" sibTransId="{6ECBA835-375F-4C28-AD23-ED33FF7E5D98}"/>
    <dgm:cxn modelId="{0E36A850-B544-4498-9EBE-045CAA270B1C}" type="presOf" srcId="{F67FCC86-FDD1-49F9-90F2-D14ECE5280E3}" destId="{FB988D46-E215-4E95-9F6C-5B1B180B3CD6}" srcOrd="0" destOrd="2" presId="urn:microsoft.com/office/officeart/2005/8/layout/venn1"/>
    <dgm:cxn modelId="{E9212A73-8128-4F5A-9449-CC64F162AFB2}" type="presOf" srcId="{A43821EA-10F9-4424-A857-1778EB220C7F}" destId="{75830EDC-E56E-4841-BC93-47AF10935FF0}" srcOrd="1" destOrd="1" presId="urn:microsoft.com/office/officeart/2005/8/layout/venn1"/>
    <dgm:cxn modelId="{BFB93B56-C6A5-4567-AB0A-156D6AEB6F34}" srcId="{E02707C1-76B4-48F1-9CC6-6FBEBA52DB5A}" destId="{F67FCC86-FDD1-49F9-90F2-D14ECE5280E3}" srcOrd="1" destOrd="0" parTransId="{C85B812B-735E-4886-941C-DBD5566F9B05}" sibTransId="{4F0C3CC2-0A6A-4D32-8F33-3F1DA8B85591}"/>
    <dgm:cxn modelId="{35894D81-4836-4F99-918E-5AC08B6FC151}" type="presOf" srcId="{91037708-2972-4A20-82B6-BA5D537BE95E}" destId="{75830EDC-E56E-4841-BC93-47AF10935FF0}" srcOrd="1" destOrd="3" presId="urn:microsoft.com/office/officeart/2005/8/layout/venn1"/>
    <dgm:cxn modelId="{D074BD87-9084-4987-8F94-514B49D91BB8}" srcId="{E02707C1-76B4-48F1-9CC6-6FBEBA52DB5A}" destId="{6E78E9FC-8B5C-40FA-931E-CD4BFC3D5C11}" srcOrd="0" destOrd="0" parTransId="{DEA6AE9A-EF38-4EDE-BD76-7D9DEFB7CD82}" sibTransId="{771A2F85-893E-4135-AE79-F773BD8A2275}"/>
    <dgm:cxn modelId="{AFF1638C-6816-49FD-ACBC-034E91396ED5}" type="presOf" srcId="{D80D8F44-E066-4A81-8A99-D1DEB61DD4CF}" destId="{CF85CBA3-FCA0-49A6-B062-DD99BFDEE261}" srcOrd="0" destOrd="2" presId="urn:microsoft.com/office/officeart/2005/8/layout/venn1"/>
    <dgm:cxn modelId="{504CF794-56C6-4691-B70F-E121877D0015}" type="presOf" srcId="{91037708-2972-4A20-82B6-BA5D537BE95E}" destId="{CF85CBA3-FCA0-49A6-B062-DD99BFDEE261}" srcOrd="0" destOrd="3" presId="urn:microsoft.com/office/officeart/2005/8/layout/venn1"/>
    <dgm:cxn modelId="{A4C98F9A-5D2E-44C0-AC42-C0EA1D046969}" type="presOf" srcId="{D80D8F44-E066-4A81-8A99-D1DEB61DD4CF}" destId="{75830EDC-E56E-4841-BC93-47AF10935FF0}" srcOrd="1" destOrd="2" presId="urn:microsoft.com/office/officeart/2005/8/layout/venn1"/>
    <dgm:cxn modelId="{682D0DA5-1290-4911-94A5-A1453C72BF89}" type="presOf" srcId="{A43821EA-10F9-4424-A857-1778EB220C7F}" destId="{CF85CBA3-FCA0-49A6-B062-DD99BFDEE261}" srcOrd="0" destOrd="1" presId="urn:microsoft.com/office/officeart/2005/8/layout/venn1"/>
    <dgm:cxn modelId="{73B7B4A5-3D7A-48DC-AFC7-A3EB54AAFB35}" srcId="{71A7B4A9-3F2A-48F5-AACE-606BEA23C9F9}" destId="{D80D8F44-E066-4A81-8A99-D1DEB61DD4CF}" srcOrd="1" destOrd="0" parTransId="{1AD58396-47D4-4D30-97B7-8A37065C8DD1}" sibTransId="{F634D05B-F496-4DB2-A4C1-62AA6527808F}"/>
    <dgm:cxn modelId="{88DA07A8-4C7D-498E-8F6E-CF8000508EC3}" type="presOf" srcId="{6E78E9FC-8B5C-40FA-931E-CD4BFC3D5C11}" destId="{FB988D46-E215-4E95-9F6C-5B1B180B3CD6}" srcOrd="0" destOrd="1" presId="urn:microsoft.com/office/officeart/2005/8/layout/venn1"/>
    <dgm:cxn modelId="{3828D8AA-B124-4103-852C-87C413BEE8CC}" type="presOf" srcId="{71A7B4A9-3F2A-48F5-AACE-606BEA23C9F9}" destId="{75830EDC-E56E-4841-BC93-47AF10935FF0}" srcOrd="1" destOrd="0" presId="urn:microsoft.com/office/officeart/2005/8/layout/venn1"/>
    <dgm:cxn modelId="{44CBE1AC-B16B-487C-87F2-4FEE16FE0C0F}" type="presOf" srcId="{E02707C1-76B4-48F1-9CC6-6FBEBA52DB5A}" destId="{C4CA8C32-E050-4B11-897A-084129D883FB}" srcOrd="1" destOrd="0" presId="urn:microsoft.com/office/officeart/2005/8/layout/venn1"/>
    <dgm:cxn modelId="{874B7AB3-BF80-4F36-B44E-9A400C88BEA9}" type="presOf" srcId="{6E78E9FC-8B5C-40FA-931E-CD4BFC3D5C11}" destId="{C4CA8C32-E050-4B11-897A-084129D883FB}" srcOrd="1" destOrd="1" presId="urn:microsoft.com/office/officeart/2005/8/layout/venn1"/>
    <dgm:cxn modelId="{8FA622B5-7369-48E1-993F-1728661ADFEF}" type="presOf" srcId="{E02707C1-76B4-48F1-9CC6-6FBEBA52DB5A}" destId="{FB988D46-E215-4E95-9F6C-5B1B180B3CD6}" srcOrd="0" destOrd="0" presId="urn:microsoft.com/office/officeart/2005/8/layout/venn1"/>
    <dgm:cxn modelId="{EF719ABD-4D6D-4988-9F71-2850B7583F2C}" type="presOf" srcId="{F67FCC86-FDD1-49F9-90F2-D14ECE5280E3}" destId="{C4CA8C32-E050-4B11-897A-084129D883FB}" srcOrd="1" destOrd="2" presId="urn:microsoft.com/office/officeart/2005/8/layout/venn1"/>
    <dgm:cxn modelId="{2A4CB3DF-363A-419A-9E56-CA915272D3FE}" type="presOf" srcId="{71A7B4A9-3F2A-48F5-AACE-606BEA23C9F9}" destId="{CF85CBA3-FCA0-49A6-B062-DD99BFDEE261}" srcOrd="0" destOrd="0" presId="urn:microsoft.com/office/officeart/2005/8/layout/venn1"/>
    <dgm:cxn modelId="{DE771B5A-09CE-4C42-A187-3B1EF0B0B187}" type="presParOf" srcId="{A379133E-C77F-4D65-92A6-C3AB30F584F2}" destId="{FB988D46-E215-4E95-9F6C-5B1B180B3CD6}" srcOrd="0" destOrd="0" presId="urn:microsoft.com/office/officeart/2005/8/layout/venn1"/>
    <dgm:cxn modelId="{6E554A4C-F1D9-414F-9033-64AEC51C3D72}" type="presParOf" srcId="{A379133E-C77F-4D65-92A6-C3AB30F584F2}" destId="{C4CA8C32-E050-4B11-897A-084129D883FB}" srcOrd="1" destOrd="0" presId="urn:microsoft.com/office/officeart/2005/8/layout/venn1"/>
    <dgm:cxn modelId="{CBA1AB24-3C67-4542-B1A9-9B4E2A2451CC}" type="presParOf" srcId="{A379133E-C77F-4D65-92A6-C3AB30F584F2}" destId="{CF85CBA3-FCA0-49A6-B062-DD99BFDEE261}" srcOrd="2" destOrd="0" presId="urn:microsoft.com/office/officeart/2005/8/layout/venn1"/>
    <dgm:cxn modelId="{85AC89F2-4784-4B2F-9BF9-678FCE08E219}" type="presParOf" srcId="{A379133E-C77F-4D65-92A6-C3AB30F584F2}" destId="{75830EDC-E56E-4841-BC93-47AF10935FF0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A56DE6D-DDAB-4C44-9277-11072F8F7949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7C348C9-4728-4484-8E10-B74CDCBADC55}">
      <dgm:prSet phldrT="[Tekst]" phldr="0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hr-HR" sz="2600" dirty="0">
              <a:solidFill>
                <a:schemeClr val="tx2"/>
              </a:solidFill>
            </a:rPr>
            <a:t>KOLONIJALNA UTRKA</a:t>
          </a:r>
          <a:endParaRPr lang="en-US" sz="2600" dirty="0">
            <a:solidFill>
              <a:schemeClr val="tx2"/>
            </a:solidFill>
          </a:endParaRPr>
        </a:p>
      </dgm:t>
    </dgm:pt>
    <dgm:pt modelId="{A5BA7FF9-6B90-46A6-A581-F388091EAE5B}" type="parTrans" cxnId="{5F34818D-240F-4FAF-B67A-B60BF593D33E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007050A3-4D7C-48BD-AA5C-1F74429E5CE0}" type="sibTrans" cxnId="{5F34818D-240F-4FAF-B67A-B60BF593D33E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5421A9AA-FB07-4501-B65F-EE4352378C04}">
      <dgm:prSet phldrT="[Tekst]" phldr="0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hr-HR" sz="2600" dirty="0">
              <a:solidFill>
                <a:schemeClr val="tx2"/>
              </a:solidFill>
            </a:rPr>
            <a:t>VOJNO-POLITIČKI SAVEZI</a:t>
          </a:r>
          <a:endParaRPr lang="en-US" sz="2600" dirty="0">
            <a:solidFill>
              <a:schemeClr val="tx2"/>
            </a:solidFill>
          </a:endParaRPr>
        </a:p>
      </dgm:t>
    </dgm:pt>
    <dgm:pt modelId="{210A72A0-EE0D-40CE-B77B-12DA40BCD246}" type="parTrans" cxnId="{D1474365-8743-4467-98CA-7579667CE8B2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D9B5B26E-001E-4360-A360-F197599C3C37}" type="sibTrans" cxnId="{D1474365-8743-4467-98CA-7579667CE8B2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7FC1F2B2-899D-4BE9-BEA5-23AD1DA862CD}" type="pres">
      <dgm:prSet presAssocID="{2A56DE6D-DDAB-4C44-9277-11072F8F7949}" presName="Name0" presStyleCnt="0">
        <dgm:presLayoutVars>
          <dgm:dir/>
          <dgm:resizeHandles val="exact"/>
        </dgm:presLayoutVars>
      </dgm:prSet>
      <dgm:spPr/>
    </dgm:pt>
    <dgm:pt modelId="{205292D3-3753-424B-BAB0-394D40D559F2}" type="pres">
      <dgm:prSet presAssocID="{F7C348C9-4728-4484-8E10-B74CDCBADC55}" presName="node" presStyleLbl="node1" presStyleIdx="0" presStyleCnt="2" custLinFactNeighborX="15900">
        <dgm:presLayoutVars>
          <dgm:bulletEnabled val="1"/>
        </dgm:presLayoutVars>
      </dgm:prSet>
      <dgm:spPr/>
    </dgm:pt>
    <dgm:pt modelId="{11B653E0-FF6B-4AC3-A64A-49DC946A1855}" type="pres">
      <dgm:prSet presAssocID="{007050A3-4D7C-48BD-AA5C-1F74429E5CE0}" presName="sibTrans" presStyleLbl="sibTrans2D1" presStyleIdx="0" presStyleCnt="1"/>
      <dgm:spPr/>
    </dgm:pt>
    <dgm:pt modelId="{09FD0590-7D23-49E9-864C-731D2DCE93DA}" type="pres">
      <dgm:prSet presAssocID="{007050A3-4D7C-48BD-AA5C-1F74429E5CE0}" presName="connectorText" presStyleLbl="sibTrans2D1" presStyleIdx="0" presStyleCnt="1"/>
      <dgm:spPr/>
    </dgm:pt>
    <dgm:pt modelId="{D2CB7E89-66C7-45C4-AB56-8D39FCBB300E}" type="pres">
      <dgm:prSet presAssocID="{5421A9AA-FB07-4501-B65F-EE4352378C04}" presName="node" presStyleLbl="node1" presStyleIdx="1" presStyleCnt="2">
        <dgm:presLayoutVars>
          <dgm:bulletEnabled val="1"/>
        </dgm:presLayoutVars>
      </dgm:prSet>
      <dgm:spPr/>
    </dgm:pt>
  </dgm:ptLst>
  <dgm:cxnLst>
    <dgm:cxn modelId="{51524111-593B-4829-8699-5BADF10D184E}" type="presOf" srcId="{5421A9AA-FB07-4501-B65F-EE4352378C04}" destId="{D2CB7E89-66C7-45C4-AB56-8D39FCBB300E}" srcOrd="0" destOrd="0" presId="urn:microsoft.com/office/officeart/2005/8/layout/process1"/>
    <dgm:cxn modelId="{AAFA5220-1EED-4CDE-94F6-ED4B45B9A2DE}" type="presOf" srcId="{F7C348C9-4728-4484-8E10-B74CDCBADC55}" destId="{205292D3-3753-424B-BAB0-394D40D559F2}" srcOrd="0" destOrd="0" presId="urn:microsoft.com/office/officeart/2005/8/layout/process1"/>
    <dgm:cxn modelId="{547D4E31-9F23-4F8C-AEC6-1FFB294D5236}" type="presOf" srcId="{007050A3-4D7C-48BD-AA5C-1F74429E5CE0}" destId="{11B653E0-FF6B-4AC3-A64A-49DC946A1855}" srcOrd="0" destOrd="0" presId="urn:microsoft.com/office/officeart/2005/8/layout/process1"/>
    <dgm:cxn modelId="{D1474365-8743-4467-98CA-7579667CE8B2}" srcId="{2A56DE6D-DDAB-4C44-9277-11072F8F7949}" destId="{5421A9AA-FB07-4501-B65F-EE4352378C04}" srcOrd="1" destOrd="0" parTransId="{210A72A0-EE0D-40CE-B77B-12DA40BCD246}" sibTransId="{D9B5B26E-001E-4360-A360-F197599C3C37}"/>
    <dgm:cxn modelId="{C8B22A46-718B-49EA-8452-AE56BA2317FB}" type="presOf" srcId="{2A56DE6D-DDAB-4C44-9277-11072F8F7949}" destId="{7FC1F2B2-899D-4BE9-BEA5-23AD1DA862CD}" srcOrd="0" destOrd="0" presId="urn:microsoft.com/office/officeart/2005/8/layout/process1"/>
    <dgm:cxn modelId="{094B8068-6845-4CBA-B87B-B98BA5E00F98}" type="presOf" srcId="{007050A3-4D7C-48BD-AA5C-1F74429E5CE0}" destId="{09FD0590-7D23-49E9-864C-731D2DCE93DA}" srcOrd="1" destOrd="0" presId="urn:microsoft.com/office/officeart/2005/8/layout/process1"/>
    <dgm:cxn modelId="{5F34818D-240F-4FAF-B67A-B60BF593D33E}" srcId="{2A56DE6D-DDAB-4C44-9277-11072F8F7949}" destId="{F7C348C9-4728-4484-8E10-B74CDCBADC55}" srcOrd="0" destOrd="0" parTransId="{A5BA7FF9-6B90-46A6-A581-F388091EAE5B}" sibTransId="{007050A3-4D7C-48BD-AA5C-1F74429E5CE0}"/>
    <dgm:cxn modelId="{AB3A194A-E58D-4C25-A6DD-E1D098F548AB}" type="presParOf" srcId="{7FC1F2B2-899D-4BE9-BEA5-23AD1DA862CD}" destId="{205292D3-3753-424B-BAB0-394D40D559F2}" srcOrd="0" destOrd="0" presId="urn:microsoft.com/office/officeart/2005/8/layout/process1"/>
    <dgm:cxn modelId="{8CC285B7-3823-4AA2-B3A7-EEA77C3A38A5}" type="presParOf" srcId="{7FC1F2B2-899D-4BE9-BEA5-23AD1DA862CD}" destId="{11B653E0-FF6B-4AC3-A64A-49DC946A1855}" srcOrd="1" destOrd="0" presId="urn:microsoft.com/office/officeart/2005/8/layout/process1"/>
    <dgm:cxn modelId="{1A9CAFD3-CF51-4B83-AA67-8303F78B7EFF}" type="presParOf" srcId="{11B653E0-FF6B-4AC3-A64A-49DC946A1855}" destId="{09FD0590-7D23-49E9-864C-731D2DCE93DA}" srcOrd="0" destOrd="0" presId="urn:microsoft.com/office/officeart/2005/8/layout/process1"/>
    <dgm:cxn modelId="{3816B754-3CE3-4421-838C-305CC0337C24}" type="presParOf" srcId="{7FC1F2B2-899D-4BE9-BEA5-23AD1DA862CD}" destId="{D2CB7E89-66C7-45C4-AB56-8D39FCBB300E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A32D2D9-ACEA-4858-9316-3349D073562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89DD5C-A220-4FA7-995D-4949520F1026}">
      <dgm:prSet phldrT="[Tekst]" phldr="0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hr-HR" sz="2400" dirty="0"/>
            <a:t>DVOJNI SAVEZ (1879.)</a:t>
          </a:r>
          <a:endParaRPr lang="en-US" sz="2400" dirty="0"/>
        </a:p>
      </dgm:t>
    </dgm:pt>
    <dgm:pt modelId="{0A578846-8C17-4AA1-8F1D-F1432BAF3A73}" type="parTrans" cxnId="{E9F4E2B8-96F5-478D-A85B-7C7C79B3E6BA}">
      <dgm:prSet/>
      <dgm:spPr/>
      <dgm:t>
        <a:bodyPr/>
        <a:lstStyle/>
        <a:p>
          <a:endParaRPr lang="en-US" sz="2800"/>
        </a:p>
      </dgm:t>
    </dgm:pt>
    <dgm:pt modelId="{601C7D95-4976-4F6C-BAA8-124B25DD7E13}" type="sibTrans" cxnId="{E9F4E2B8-96F5-478D-A85B-7C7C79B3E6BA}">
      <dgm:prSet/>
      <dgm:spPr/>
      <dgm:t>
        <a:bodyPr/>
        <a:lstStyle/>
        <a:p>
          <a:endParaRPr lang="en-US" sz="2800"/>
        </a:p>
      </dgm:t>
    </dgm:pt>
    <dgm:pt modelId="{08983FB5-EF8E-4F18-9E8A-2E4E1A734294}">
      <dgm:prSet phldrT="[Tekst]" phldr="0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hr-HR" sz="2400" dirty="0"/>
            <a:t>NJEMAČKA </a:t>
          </a:r>
          <a:endParaRPr lang="en-US" sz="2400" dirty="0"/>
        </a:p>
      </dgm:t>
    </dgm:pt>
    <dgm:pt modelId="{ABE36BD2-C331-4ED2-B037-DF48925A2C00}" type="parTrans" cxnId="{9B163EA7-AC0F-4C80-8163-03142BBC6DF4}">
      <dgm:prSet/>
      <dgm:spPr/>
      <dgm:t>
        <a:bodyPr/>
        <a:lstStyle/>
        <a:p>
          <a:endParaRPr lang="en-US" sz="2800"/>
        </a:p>
      </dgm:t>
    </dgm:pt>
    <dgm:pt modelId="{9C8A6AE0-2D59-455C-AEC3-808F64D6551B}" type="sibTrans" cxnId="{9B163EA7-AC0F-4C80-8163-03142BBC6DF4}">
      <dgm:prSet/>
      <dgm:spPr/>
      <dgm:t>
        <a:bodyPr/>
        <a:lstStyle/>
        <a:p>
          <a:endParaRPr lang="en-US" sz="2800"/>
        </a:p>
      </dgm:t>
    </dgm:pt>
    <dgm:pt modelId="{47923A51-F163-47B9-9C6D-25086D105579}">
      <dgm:prSet phldrT="[Tekst]" phldr="0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hr-HR" sz="2400" dirty="0"/>
            <a:t>AUSTRO-UGARSKA</a:t>
          </a:r>
          <a:endParaRPr lang="en-US" sz="2400" dirty="0"/>
        </a:p>
      </dgm:t>
    </dgm:pt>
    <dgm:pt modelId="{6641C0A3-8C14-4726-8938-62C225569767}" type="parTrans" cxnId="{01E79E93-0DC2-45F5-8FCB-0C9DC34DE160}">
      <dgm:prSet/>
      <dgm:spPr/>
      <dgm:t>
        <a:bodyPr/>
        <a:lstStyle/>
        <a:p>
          <a:endParaRPr lang="en-US" sz="2800"/>
        </a:p>
      </dgm:t>
    </dgm:pt>
    <dgm:pt modelId="{A133453B-6770-459F-B4C1-FA2F8279C61A}" type="sibTrans" cxnId="{01E79E93-0DC2-45F5-8FCB-0C9DC34DE160}">
      <dgm:prSet/>
      <dgm:spPr/>
      <dgm:t>
        <a:bodyPr/>
        <a:lstStyle/>
        <a:p>
          <a:endParaRPr lang="en-US" sz="2800"/>
        </a:p>
      </dgm:t>
    </dgm:pt>
    <dgm:pt modelId="{8C83D151-B2E2-4C90-8AED-0C4201440550}">
      <dgm:prSet phldrT="[Tekst]" phldr="0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hr-HR" sz="2400" dirty="0"/>
            <a:t>TROJNI SAVEZ (1882.)</a:t>
          </a:r>
          <a:endParaRPr lang="en-US" sz="2400" dirty="0"/>
        </a:p>
      </dgm:t>
    </dgm:pt>
    <dgm:pt modelId="{FA714AAF-DF4A-486D-BFDB-32735401733E}" type="parTrans" cxnId="{C2F11B23-4B40-472E-A7B0-D1BF3F39409C}">
      <dgm:prSet/>
      <dgm:spPr/>
      <dgm:t>
        <a:bodyPr/>
        <a:lstStyle/>
        <a:p>
          <a:endParaRPr lang="en-US" sz="2800"/>
        </a:p>
      </dgm:t>
    </dgm:pt>
    <dgm:pt modelId="{484977B8-8ED0-4162-900F-B51358DAC2A4}" type="sibTrans" cxnId="{C2F11B23-4B40-472E-A7B0-D1BF3F39409C}">
      <dgm:prSet/>
      <dgm:spPr/>
      <dgm:t>
        <a:bodyPr/>
        <a:lstStyle/>
        <a:p>
          <a:endParaRPr lang="en-US" sz="2800"/>
        </a:p>
      </dgm:t>
    </dgm:pt>
    <dgm:pt modelId="{E04716BF-CD98-4947-B5C1-EDF8B56A68D1}">
      <dgm:prSet phldrT="[Tekst]" phldr="0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hr-HR" sz="2400" dirty="0"/>
            <a:t>ITALIJA</a:t>
          </a:r>
          <a:endParaRPr lang="en-US" sz="2400" dirty="0"/>
        </a:p>
      </dgm:t>
    </dgm:pt>
    <dgm:pt modelId="{A3798F4A-2D14-4461-B6F3-16BBEABECAB1}" type="parTrans" cxnId="{0405AA20-A3C8-4099-9649-FA928E259F5A}">
      <dgm:prSet/>
      <dgm:spPr/>
      <dgm:t>
        <a:bodyPr/>
        <a:lstStyle/>
        <a:p>
          <a:endParaRPr lang="en-US" sz="2800"/>
        </a:p>
      </dgm:t>
    </dgm:pt>
    <dgm:pt modelId="{C55343DF-ECA9-43DF-AF6D-A3C28A5FE25D}" type="sibTrans" cxnId="{0405AA20-A3C8-4099-9649-FA928E259F5A}">
      <dgm:prSet/>
      <dgm:spPr/>
      <dgm:t>
        <a:bodyPr/>
        <a:lstStyle/>
        <a:p>
          <a:endParaRPr lang="en-US" sz="2800"/>
        </a:p>
      </dgm:t>
    </dgm:pt>
    <dgm:pt modelId="{3619B550-1BE6-409E-927A-F9146570D1B8}" type="pres">
      <dgm:prSet presAssocID="{0A32D2D9-ACEA-4858-9316-3349D073562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3FF467A-26A6-4FB6-8EDE-3D4D578AF399}" type="pres">
      <dgm:prSet presAssocID="{8E89DD5C-A220-4FA7-995D-4949520F1026}" presName="hierRoot1" presStyleCnt="0">
        <dgm:presLayoutVars>
          <dgm:hierBranch val="init"/>
        </dgm:presLayoutVars>
      </dgm:prSet>
      <dgm:spPr/>
    </dgm:pt>
    <dgm:pt modelId="{7371A98E-2BC4-4848-AD89-6D0DE1D7342B}" type="pres">
      <dgm:prSet presAssocID="{8E89DD5C-A220-4FA7-995D-4949520F1026}" presName="rootComposite1" presStyleCnt="0"/>
      <dgm:spPr/>
    </dgm:pt>
    <dgm:pt modelId="{BFF6DE2A-96DE-4572-A9E2-8D88BC451172}" type="pres">
      <dgm:prSet presAssocID="{8E89DD5C-A220-4FA7-995D-4949520F1026}" presName="rootText1" presStyleLbl="node0" presStyleIdx="0" presStyleCnt="2" custScaleY="203452">
        <dgm:presLayoutVars>
          <dgm:chPref val="3"/>
        </dgm:presLayoutVars>
      </dgm:prSet>
      <dgm:spPr/>
    </dgm:pt>
    <dgm:pt modelId="{03BB61D8-2092-4060-9EFB-6F49BCED0743}" type="pres">
      <dgm:prSet presAssocID="{8E89DD5C-A220-4FA7-995D-4949520F1026}" presName="rootConnector1" presStyleLbl="node1" presStyleIdx="0" presStyleCnt="0"/>
      <dgm:spPr/>
    </dgm:pt>
    <dgm:pt modelId="{FE9BF0D0-52A7-41DE-B587-FB8E2C96C56F}" type="pres">
      <dgm:prSet presAssocID="{8E89DD5C-A220-4FA7-995D-4949520F1026}" presName="hierChild2" presStyleCnt="0"/>
      <dgm:spPr/>
    </dgm:pt>
    <dgm:pt modelId="{EECE8619-A7EC-4BF2-A129-8FC952CB47DD}" type="pres">
      <dgm:prSet presAssocID="{ABE36BD2-C331-4ED2-B037-DF48925A2C00}" presName="Name37" presStyleLbl="parChTrans1D2" presStyleIdx="0" presStyleCnt="3"/>
      <dgm:spPr/>
    </dgm:pt>
    <dgm:pt modelId="{F4A48849-6D5B-4A67-A215-2C15720C26A8}" type="pres">
      <dgm:prSet presAssocID="{08983FB5-EF8E-4F18-9E8A-2E4E1A734294}" presName="hierRoot2" presStyleCnt="0">
        <dgm:presLayoutVars>
          <dgm:hierBranch val="init"/>
        </dgm:presLayoutVars>
      </dgm:prSet>
      <dgm:spPr/>
    </dgm:pt>
    <dgm:pt modelId="{13A10676-F39F-4853-8F22-DB283898E405}" type="pres">
      <dgm:prSet presAssocID="{08983FB5-EF8E-4F18-9E8A-2E4E1A734294}" presName="rootComposite" presStyleCnt="0"/>
      <dgm:spPr/>
    </dgm:pt>
    <dgm:pt modelId="{119AD10A-0CD2-4486-9664-034157B4C9DB}" type="pres">
      <dgm:prSet presAssocID="{08983FB5-EF8E-4F18-9E8A-2E4E1A734294}" presName="rootText" presStyleLbl="node2" presStyleIdx="0" presStyleCnt="3" custScaleX="155401" custScaleY="165394">
        <dgm:presLayoutVars>
          <dgm:chPref val="3"/>
        </dgm:presLayoutVars>
      </dgm:prSet>
      <dgm:spPr/>
    </dgm:pt>
    <dgm:pt modelId="{58C6FF64-DF93-4370-9632-C7512187635F}" type="pres">
      <dgm:prSet presAssocID="{08983FB5-EF8E-4F18-9E8A-2E4E1A734294}" presName="rootConnector" presStyleLbl="node2" presStyleIdx="0" presStyleCnt="3"/>
      <dgm:spPr/>
    </dgm:pt>
    <dgm:pt modelId="{FA240B2B-7E31-465C-A03A-24F7E20C31F3}" type="pres">
      <dgm:prSet presAssocID="{08983FB5-EF8E-4F18-9E8A-2E4E1A734294}" presName="hierChild4" presStyleCnt="0"/>
      <dgm:spPr/>
    </dgm:pt>
    <dgm:pt modelId="{41BCC183-C275-4E0F-A79A-0C0ABD1789BE}" type="pres">
      <dgm:prSet presAssocID="{08983FB5-EF8E-4F18-9E8A-2E4E1A734294}" presName="hierChild5" presStyleCnt="0"/>
      <dgm:spPr/>
    </dgm:pt>
    <dgm:pt modelId="{946ECA1D-1898-41FA-AED7-E66DB9256AC8}" type="pres">
      <dgm:prSet presAssocID="{6641C0A3-8C14-4726-8938-62C225569767}" presName="Name37" presStyleLbl="parChTrans1D2" presStyleIdx="1" presStyleCnt="3"/>
      <dgm:spPr/>
    </dgm:pt>
    <dgm:pt modelId="{0A3440D0-5EB1-43CE-946E-798803E12001}" type="pres">
      <dgm:prSet presAssocID="{47923A51-F163-47B9-9C6D-25086D105579}" presName="hierRoot2" presStyleCnt="0">
        <dgm:presLayoutVars>
          <dgm:hierBranch val="init"/>
        </dgm:presLayoutVars>
      </dgm:prSet>
      <dgm:spPr/>
    </dgm:pt>
    <dgm:pt modelId="{7A34CE9C-9474-4C44-85E9-99EF4B03EE4F}" type="pres">
      <dgm:prSet presAssocID="{47923A51-F163-47B9-9C6D-25086D105579}" presName="rootComposite" presStyleCnt="0"/>
      <dgm:spPr/>
    </dgm:pt>
    <dgm:pt modelId="{19B6EBCB-6237-48F5-BFED-807726D8C87B}" type="pres">
      <dgm:prSet presAssocID="{47923A51-F163-47B9-9C6D-25086D105579}" presName="rootText" presStyleLbl="node2" presStyleIdx="1" presStyleCnt="3" custScaleX="158594" custScaleY="183117">
        <dgm:presLayoutVars>
          <dgm:chPref val="3"/>
        </dgm:presLayoutVars>
      </dgm:prSet>
      <dgm:spPr/>
    </dgm:pt>
    <dgm:pt modelId="{8D5ED5FC-CEF5-4D52-901C-93982AFBF7A5}" type="pres">
      <dgm:prSet presAssocID="{47923A51-F163-47B9-9C6D-25086D105579}" presName="rootConnector" presStyleLbl="node2" presStyleIdx="1" presStyleCnt="3"/>
      <dgm:spPr/>
    </dgm:pt>
    <dgm:pt modelId="{8D96FF46-2561-4614-9052-4E25DA08A3FA}" type="pres">
      <dgm:prSet presAssocID="{47923A51-F163-47B9-9C6D-25086D105579}" presName="hierChild4" presStyleCnt="0"/>
      <dgm:spPr/>
    </dgm:pt>
    <dgm:pt modelId="{653B5F4C-79E7-4232-B9EF-4FD8D9BDFDB6}" type="pres">
      <dgm:prSet presAssocID="{47923A51-F163-47B9-9C6D-25086D105579}" presName="hierChild5" presStyleCnt="0"/>
      <dgm:spPr/>
    </dgm:pt>
    <dgm:pt modelId="{B2B32658-C0F6-4DCB-8B9A-5C8290BAEA72}" type="pres">
      <dgm:prSet presAssocID="{8E89DD5C-A220-4FA7-995D-4949520F1026}" presName="hierChild3" presStyleCnt="0"/>
      <dgm:spPr/>
    </dgm:pt>
    <dgm:pt modelId="{F5F60B7D-7D32-4D01-A350-2959EF964557}" type="pres">
      <dgm:prSet presAssocID="{8C83D151-B2E2-4C90-8AED-0C4201440550}" presName="hierRoot1" presStyleCnt="0">
        <dgm:presLayoutVars>
          <dgm:hierBranch val="init"/>
        </dgm:presLayoutVars>
      </dgm:prSet>
      <dgm:spPr/>
    </dgm:pt>
    <dgm:pt modelId="{B203138B-F61E-4722-8C2E-560CB9190589}" type="pres">
      <dgm:prSet presAssocID="{8C83D151-B2E2-4C90-8AED-0C4201440550}" presName="rootComposite1" presStyleCnt="0"/>
      <dgm:spPr/>
    </dgm:pt>
    <dgm:pt modelId="{3316E289-0083-467C-8511-73445A5A6285}" type="pres">
      <dgm:prSet presAssocID="{8C83D151-B2E2-4C90-8AED-0C4201440550}" presName="rootText1" presStyleLbl="node0" presStyleIdx="1" presStyleCnt="2" custScaleY="169193">
        <dgm:presLayoutVars>
          <dgm:chPref val="3"/>
        </dgm:presLayoutVars>
      </dgm:prSet>
      <dgm:spPr/>
    </dgm:pt>
    <dgm:pt modelId="{0F85E633-0388-41F3-9A5E-4A6B66057503}" type="pres">
      <dgm:prSet presAssocID="{8C83D151-B2E2-4C90-8AED-0C4201440550}" presName="rootConnector1" presStyleLbl="node1" presStyleIdx="0" presStyleCnt="0"/>
      <dgm:spPr/>
    </dgm:pt>
    <dgm:pt modelId="{A114EC0C-6E24-4823-9C02-41FCCC343A0C}" type="pres">
      <dgm:prSet presAssocID="{8C83D151-B2E2-4C90-8AED-0C4201440550}" presName="hierChild2" presStyleCnt="0"/>
      <dgm:spPr/>
    </dgm:pt>
    <dgm:pt modelId="{F1CDCD5E-4556-4701-B8DE-22181B806F45}" type="pres">
      <dgm:prSet presAssocID="{A3798F4A-2D14-4461-B6F3-16BBEABECAB1}" presName="Name37" presStyleLbl="parChTrans1D2" presStyleIdx="2" presStyleCnt="3"/>
      <dgm:spPr/>
    </dgm:pt>
    <dgm:pt modelId="{3D2655B8-5669-42A5-A686-C6719D68CF8C}" type="pres">
      <dgm:prSet presAssocID="{E04716BF-CD98-4947-B5C1-EDF8B56A68D1}" presName="hierRoot2" presStyleCnt="0">
        <dgm:presLayoutVars>
          <dgm:hierBranch val="init"/>
        </dgm:presLayoutVars>
      </dgm:prSet>
      <dgm:spPr/>
    </dgm:pt>
    <dgm:pt modelId="{5D67EC7C-28E7-4BBD-9B11-4EF8F1D73BF6}" type="pres">
      <dgm:prSet presAssocID="{E04716BF-CD98-4947-B5C1-EDF8B56A68D1}" presName="rootComposite" presStyleCnt="0"/>
      <dgm:spPr/>
    </dgm:pt>
    <dgm:pt modelId="{6A847DDC-9D64-4C4C-8D4A-FB819EB6B5BB}" type="pres">
      <dgm:prSet presAssocID="{E04716BF-CD98-4947-B5C1-EDF8B56A68D1}" presName="rootText" presStyleLbl="node2" presStyleIdx="2" presStyleCnt="3">
        <dgm:presLayoutVars>
          <dgm:chPref val="3"/>
        </dgm:presLayoutVars>
      </dgm:prSet>
      <dgm:spPr/>
    </dgm:pt>
    <dgm:pt modelId="{622586C7-ECD0-45B9-800F-9C5F34526AA7}" type="pres">
      <dgm:prSet presAssocID="{E04716BF-CD98-4947-B5C1-EDF8B56A68D1}" presName="rootConnector" presStyleLbl="node2" presStyleIdx="2" presStyleCnt="3"/>
      <dgm:spPr/>
    </dgm:pt>
    <dgm:pt modelId="{7811ED79-42C6-49AD-AC64-B9602B38AEB5}" type="pres">
      <dgm:prSet presAssocID="{E04716BF-CD98-4947-B5C1-EDF8B56A68D1}" presName="hierChild4" presStyleCnt="0"/>
      <dgm:spPr/>
    </dgm:pt>
    <dgm:pt modelId="{53E5B341-7679-4A31-900F-261287A4CC22}" type="pres">
      <dgm:prSet presAssocID="{E04716BF-CD98-4947-B5C1-EDF8B56A68D1}" presName="hierChild5" presStyleCnt="0"/>
      <dgm:spPr/>
    </dgm:pt>
    <dgm:pt modelId="{A6E35835-6C19-411D-9ADD-D9137F139C50}" type="pres">
      <dgm:prSet presAssocID="{8C83D151-B2E2-4C90-8AED-0C4201440550}" presName="hierChild3" presStyleCnt="0"/>
      <dgm:spPr/>
    </dgm:pt>
  </dgm:ptLst>
  <dgm:cxnLst>
    <dgm:cxn modelId="{06350F02-19F1-481D-8405-3EF2088B54ED}" type="presOf" srcId="{E04716BF-CD98-4947-B5C1-EDF8B56A68D1}" destId="{622586C7-ECD0-45B9-800F-9C5F34526AA7}" srcOrd="1" destOrd="0" presId="urn:microsoft.com/office/officeart/2005/8/layout/orgChart1"/>
    <dgm:cxn modelId="{0405AA20-A3C8-4099-9649-FA928E259F5A}" srcId="{8C83D151-B2E2-4C90-8AED-0C4201440550}" destId="{E04716BF-CD98-4947-B5C1-EDF8B56A68D1}" srcOrd="0" destOrd="0" parTransId="{A3798F4A-2D14-4461-B6F3-16BBEABECAB1}" sibTransId="{C55343DF-ECA9-43DF-AF6D-A3C28A5FE25D}"/>
    <dgm:cxn modelId="{C2F11B23-4B40-472E-A7B0-D1BF3F39409C}" srcId="{0A32D2D9-ACEA-4858-9316-3349D073562C}" destId="{8C83D151-B2E2-4C90-8AED-0C4201440550}" srcOrd="1" destOrd="0" parTransId="{FA714AAF-DF4A-486D-BFDB-32735401733E}" sibTransId="{484977B8-8ED0-4162-900F-B51358DAC2A4}"/>
    <dgm:cxn modelId="{D30B8736-F8AB-4E8D-80E8-42E5DE54E7F8}" type="presOf" srcId="{8C83D151-B2E2-4C90-8AED-0C4201440550}" destId="{3316E289-0083-467C-8511-73445A5A6285}" srcOrd="0" destOrd="0" presId="urn:microsoft.com/office/officeart/2005/8/layout/orgChart1"/>
    <dgm:cxn modelId="{F71A5562-2200-4428-95EF-4CAC5CB461BD}" type="presOf" srcId="{8E89DD5C-A220-4FA7-995D-4949520F1026}" destId="{BFF6DE2A-96DE-4572-A9E2-8D88BC451172}" srcOrd="0" destOrd="0" presId="urn:microsoft.com/office/officeart/2005/8/layout/orgChart1"/>
    <dgm:cxn modelId="{1296A44E-43C4-4EB5-8AFC-0BDE901188AE}" type="presOf" srcId="{08983FB5-EF8E-4F18-9E8A-2E4E1A734294}" destId="{119AD10A-0CD2-4486-9664-034157B4C9DB}" srcOrd="0" destOrd="0" presId="urn:microsoft.com/office/officeart/2005/8/layout/orgChart1"/>
    <dgm:cxn modelId="{BF1F4F71-BF0F-475F-8F14-FC9C1148EFF5}" type="presOf" srcId="{47923A51-F163-47B9-9C6D-25086D105579}" destId="{8D5ED5FC-CEF5-4D52-901C-93982AFBF7A5}" srcOrd="1" destOrd="0" presId="urn:microsoft.com/office/officeart/2005/8/layout/orgChart1"/>
    <dgm:cxn modelId="{64E82089-8FCE-4FEF-B9B2-BE9B8F11E728}" type="presOf" srcId="{A3798F4A-2D14-4461-B6F3-16BBEABECAB1}" destId="{F1CDCD5E-4556-4701-B8DE-22181B806F45}" srcOrd="0" destOrd="0" presId="urn:microsoft.com/office/officeart/2005/8/layout/orgChart1"/>
    <dgm:cxn modelId="{1E3E1C8E-28F8-49E7-9819-66FC7F6B1C65}" type="presOf" srcId="{ABE36BD2-C331-4ED2-B037-DF48925A2C00}" destId="{EECE8619-A7EC-4BF2-A129-8FC952CB47DD}" srcOrd="0" destOrd="0" presId="urn:microsoft.com/office/officeart/2005/8/layout/orgChart1"/>
    <dgm:cxn modelId="{01E79E93-0DC2-45F5-8FCB-0C9DC34DE160}" srcId="{8E89DD5C-A220-4FA7-995D-4949520F1026}" destId="{47923A51-F163-47B9-9C6D-25086D105579}" srcOrd="1" destOrd="0" parTransId="{6641C0A3-8C14-4726-8938-62C225569767}" sibTransId="{A133453B-6770-459F-B4C1-FA2F8279C61A}"/>
    <dgm:cxn modelId="{F4E3D99A-7D80-4CAE-84E0-A9A0DD47D4A1}" type="presOf" srcId="{08983FB5-EF8E-4F18-9E8A-2E4E1A734294}" destId="{58C6FF64-DF93-4370-9632-C7512187635F}" srcOrd="1" destOrd="0" presId="urn:microsoft.com/office/officeart/2005/8/layout/orgChart1"/>
    <dgm:cxn modelId="{0C61F89E-BE8C-4B80-BE8D-7D23E60C153C}" type="presOf" srcId="{E04716BF-CD98-4947-B5C1-EDF8B56A68D1}" destId="{6A847DDC-9D64-4C4C-8D4A-FB819EB6B5BB}" srcOrd="0" destOrd="0" presId="urn:microsoft.com/office/officeart/2005/8/layout/orgChart1"/>
    <dgm:cxn modelId="{9B163EA7-AC0F-4C80-8163-03142BBC6DF4}" srcId="{8E89DD5C-A220-4FA7-995D-4949520F1026}" destId="{08983FB5-EF8E-4F18-9E8A-2E4E1A734294}" srcOrd="0" destOrd="0" parTransId="{ABE36BD2-C331-4ED2-B037-DF48925A2C00}" sibTransId="{9C8A6AE0-2D59-455C-AEC3-808F64D6551B}"/>
    <dgm:cxn modelId="{D7B14BB0-13AA-4267-A7F7-BAD094CD94D1}" type="presOf" srcId="{6641C0A3-8C14-4726-8938-62C225569767}" destId="{946ECA1D-1898-41FA-AED7-E66DB9256AC8}" srcOrd="0" destOrd="0" presId="urn:microsoft.com/office/officeart/2005/8/layout/orgChart1"/>
    <dgm:cxn modelId="{E9F4E2B8-96F5-478D-A85B-7C7C79B3E6BA}" srcId="{0A32D2D9-ACEA-4858-9316-3349D073562C}" destId="{8E89DD5C-A220-4FA7-995D-4949520F1026}" srcOrd="0" destOrd="0" parTransId="{0A578846-8C17-4AA1-8F1D-F1432BAF3A73}" sibTransId="{601C7D95-4976-4F6C-BAA8-124B25DD7E13}"/>
    <dgm:cxn modelId="{53A87BD5-427A-4445-9181-A224AE899837}" type="presOf" srcId="{8C83D151-B2E2-4C90-8AED-0C4201440550}" destId="{0F85E633-0388-41F3-9A5E-4A6B66057503}" srcOrd="1" destOrd="0" presId="urn:microsoft.com/office/officeart/2005/8/layout/orgChart1"/>
    <dgm:cxn modelId="{7F56DDDA-2D19-4EFD-9F6C-051F4DE39A9F}" type="presOf" srcId="{47923A51-F163-47B9-9C6D-25086D105579}" destId="{19B6EBCB-6237-48F5-BFED-807726D8C87B}" srcOrd="0" destOrd="0" presId="urn:microsoft.com/office/officeart/2005/8/layout/orgChart1"/>
    <dgm:cxn modelId="{AF8BC3DE-757E-4606-821D-1E588ECAE136}" type="presOf" srcId="{8E89DD5C-A220-4FA7-995D-4949520F1026}" destId="{03BB61D8-2092-4060-9EFB-6F49BCED0743}" srcOrd="1" destOrd="0" presId="urn:microsoft.com/office/officeart/2005/8/layout/orgChart1"/>
    <dgm:cxn modelId="{1E7A1AEF-D13B-496F-8694-269B9602A46D}" type="presOf" srcId="{0A32D2D9-ACEA-4858-9316-3349D073562C}" destId="{3619B550-1BE6-409E-927A-F9146570D1B8}" srcOrd="0" destOrd="0" presId="urn:microsoft.com/office/officeart/2005/8/layout/orgChart1"/>
    <dgm:cxn modelId="{9AB3C53B-D9CA-481B-8510-1E1C172A1330}" type="presParOf" srcId="{3619B550-1BE6-409E-927A-F9146570D1B8}" destId="{13FF467A-26A6-4FB6-8EDE-3D4D578AF399}" srcOrd="0" destOrd="0" presId="urn:microsoft.com/office/officeart/2005/8/layout/orgChart1"/>
    <dgm:cxn modelId="{7F401A57-2607-4E17-98E3-5A5481BE398D}" type="presParOf" srcId="{13FF467A-26A6-4FB6-8EDE-3D4D578AF399}" destId="{7371A98E-2BC4-4848-AD89-6D0DE1D7342B}" srcOrd="0" destOrd="0" presId="urn:microsoft.com/office/officeart/2005/8/layout/orgChart1"/>
    <dgm:cxn modelId="{78D0F911-BABB-4003-B0A5-B627ABB37744}" type="presParOf" srcId="{7371A98E-2BC4-4848-AD89-6D0DE1D7342B}" destId="{BFF6DE2A-96DE-4572-A9E2-8D88BC451172}" srcOrd="0" destOrd="0" presId="urn:microsoft.com/office/officeart/2005/8/layout/orgChart1"/>
    <dgm:cxn modelId="{D3940331-7C6B-458D-9274-6002DB5C4888}" type="presParOf" srcId="{7371A98E-2BC4-4848-AD89-6D0DE1D7342B}" destId="{03BB61D8-2092-4060-9EFB-6F49BCED0743}" srcOrd="1" destOrd="0" presId="urn:microsoft.com/office/officeart/2005/8/layout/orgChart1"/>
    <dgm:cxn modelId="{D4292290-6D79-4605-B3EF-DFFD3ABC599C}" type="presParOf" srcId="{13FF467A-26A6-4FB6-8EDE-3D4D578AF399}" destId="{FE9BF0D0-52A7-41DE-B587-FB8E2C96C56F}" srcOrd="1" destOrd="0" presId="urn:microsoft.com/office/officeart/2005/8/layout/orgChart1"/>
    <dgm:cxn modelId="{9AD4D563-7EE6-4E1F-843E-3FEC19270E2B}" type="presParOf" srcId="{FE9BF0D0-52A7-41DE-B587-FB8E2C96C56F}" destId="{EECE8619-A7EC-4BF2-A129-8FC952CB47DD}" srcOrd="0" destOrd="0" presId="urn:microsoft.com/office/officeart/2005/8/layout/orgChart1"/>
    <dgm:cxn modelId="{E885DD28-2A8A-4839-A3D6-CA9089272B42}" type="presParOf" srcId="{FE9BF0D0-52A7-41DE-B587-FB8E2C96C56F}" destId="{F4A48849-6D5B-4A67-A215-2C15720C26A8}" srcOrd="1" destOrd="0" presId="urn:microsoft.com/office/officeart/2005/8/layout/orgChart1"/>
    <dgm:cxn modelId="{158C75CC-5AB2-43D6-BEE6-C8939EC61920}" type="presParOf" srcId="{F4A48849-6D5B-4A67-A215-2C15720C26A8}" destId="{13A10676-F39F-4853-8F22-DB283898E405}" srcOrd="0" destOrd="0" presId="urn:microsoft.com/office/officeart/2005/8/layout/orgChart1"/>
    <dgm:cxn modelId="{FE5D6DEC-55F9-4229-95EF-CC51E77089A2}" type="presParOf" srcId="{13A10676-F39F-4853-8F22-DB283898E405}" destId="{119AD10A-0CD2-4486-9664-034157B4C9DB}" srcOrd="0" destOrd="0" presId="urn:microsoft.com/office/officeart/2005/8/layout/orgChart1"/>
    <dgm:cxn modelId="{D8CF9FF2-2949-4DA5-A328-DF68BF842EF7}" type="presParOf" srcId="{13A10676-F39F-4853-8F22-DB283898E405}" destId="{58C6FF64-DF93-4370-9632-C7512187635F}" srcOrd="1" destOrd="0" presId="urn:microsoft.com/office/officeart/2005/8/layout/orgChart1"/>
    <dgm:cxn modelId="{59C456DD-C439-4CEE-8229-864740F90EC5}" type="presParOf" srcId="{F4A48849-6D5B-4A67-A215-2C15720C26A8}" destId="{FA240B2B-7E31-465C-A03A-24F7E20C31F3}" srcOrd="1" destOrd="0" presId="urn:microsoft.com/office/officeart/2005/8/layout/orgChart1"/>
    <dgm:cxn modelId="{E1306D3B-3F4E-4921-8A1A-0F1310CC1CEE}" type="presParOf" srcId="{F4A48849-6D5B-4A67-A215-2C15720C26A8}" destId="{41BCC183-C275-4E0F-A79A-0C0ABD1789BE}" srcOrd="2" destOrd="0" presId="urn:microsoft.com/office/officeart/2005/8/layout/orgChart1"/>
    <dgm:cxn modelId="{615F3FDB-73A4-4E96-94EB-1B3738A21221}" type="presParOf" srcId="{FE9BF0D0-52A7-41DE-B587-FB8E2C96C56F}" destId="{946ECA1D-1898-41FA-AED7-E66DB9256AC8}" srcOrd="2" destOrd="0" presId="urn:microsoft.com/office/officeart/2005/8/layout/orgChart1"/>
    <dgm:cxn modelId="{0FEF5612-71BA-4EB1-9D45-011E5BECFD70}" type="presParOf" srcId="{FE9BF0D0-52A7-41DE-B587-FB8E2C96C56F}" destId="{0A3440D0-5EB1-43CE-946E-798803E12001}" srcOrd="3" destOrd="0" presId="urn:microsoft.com/office/officeart/2005/8/layout/orgChart1"/>
    <dgm:cxn modelId="{140747EB-9944-4214-84F2-DB98195B4D8B}" type="presParOf" srcId="{0A3440D0-5EB1-43CE-946E-798803E12001}" destId="{7A34CE9C-9474-4C44-85E9-99EF4B03EE4F}" srcOrd="0" destOrd="0" presId="urn:microsoft.com/office/officeart/2005/8/layout/orgChart1"/>
    <dgm:cxn modelId="{F1782797-E95E-4A37-BB8C-6ABD30A854D2}" type="presParOf" srcId="{7A34CE9C-9474-4C44-85E9-99EF4B03EE4F}" destId="{19B6EBCB-6237-48F5-BFED-807726D8C87B}" srcOrd="0" destOrd="0" presId="urn:microsoft.com/office/officeart/2005/8/layout/orgChart1"/>
    <dgm:cxn modelId="{BBEE9799-3FAE-42D3-8C13-A60D319913AA}" type="presParOf" srcId="{7A34CE9C-9474-4C44-85E9-99EF4B03EE4F}" destId="{8D5ED5FC-CEF5-4D52-901C-93982AFBF7A5}" srcOrd="1" destOrd="0" presId="urn:microsoft.com/office/officeart/2005/8/layout/orgChart1"/>
    <dgm:cxn modelId="{940AA364-6C4A-4108-B48A-12D63481AEF0}" type="presParOf" srcId="{0A3440D0-5EB1-43CE-946E-798803E12001}" destId="{8D96FF46-2561-4614-9052-4E25DA08A3FA}" srcOrd="1" destOrd="0" presId="urn:microsoft.com/office/officeart/2005/8/layout/orgChart1"/>
    <dgm:cxn modelId="{1EE4A8D4-AE1C-4753-B894-A668BAD1ED1A}" type="presParOf" srcId="{0A3440D0-5EB1-43CE-946E-798803E12001}" destId="{653B5F4C-79E7-4232-B9EF-4FD8D9BDFDB6}" srcOrd="2" destOrd="0" presId="urn:microsoft.com/office/officeart/2005/8/layout/orgChart1"/>
    <dgm:cxn modelId="{118A815D-DA98-47EC-AA01-5C0B9D911908}" type="presParOf" srcId="{13FF467A-26A6-4FB6-8EDE-3D4D578AF399}" destId="{B2B32658-C0F6-4DCB-8B9A-5C8290BAEA72}" srcOrd="2" destOrd="0" presId="urn:microsoft.com/office/officeart/2005/8/layout/orgChart1"/>
    <dgm:cxn modelId="{BBCE60DD-8F9A-4193-B4F7-175C7E929C37}" type="presParOf" srcId="{3619B550-1BE6-409E-927A-F9146570D1B8}" destId="{F5F60B7D-7D32-4D01-A350-2959EF964557}" srcOrd="1" destOrd="0" presId="urn:microsoft.com/office/officeart/2005/8/layout/orgChart1"/>
    <dgm:cxn modelId="{D9A768C4-06CB-468C-83A3-FBD497127BB8}" type="presParOf" srcId="{F5F60B7D-7D32-4D01-A350-2959EF964557}" destId="{B203138B-F61E-4722-8C2E-560CB9190589}" srcOrd="0" destOrd="0" presId="urn:microsoft.com/office/officeart/2005/8/layout/orgChart1"/>
    <dgm:cxn modelId="{4FFD7B30-7593-4722-A9FF-0D085B2AD827}" type="presParOf" srcId="{B203138B-F61E-4722-8C2E-560CB9190589}" destId="{3316E289-0083-467C-8511-73445A5A6285}" srcOrd="0" destOrd="0" presId="urn:microsoft.com/office/officeart/2005/8/layout/orgChart1"/>
    <dgm:cxn modelId="{2D8C66D8-3D0E-480A-A07A-08F077417B4E}" type="presParOf" srcId="{B203138B-F61E-4722-8C2E-560CB9190589}" destId="{0F85E633-0388-41F3-9A5E-4A6B66057503}" srcOrd="1" destOrd="0" presId="urn:microsoft.com/office/officeart/2005/8/layout/orgChart1"/>
    <dgm:cxn modelId="{568F0E4B-ED99-4322-B559-B9FD77779AF3}" type="presParOf" srcId="{F5F60B7D-7D32-4D01-A350-2959EF964557}" destId="{A114EC0C-6E24-4823-9C02-41FCCC343A0C}" srcOrd="1" destOrd="0" presId="urn:microsoft.com/office/officeart/2005/8/layout/orgChart1"/>
    <dgm:cxn modelId="{3CC6578F-23FD-472F-AFF6-ACA78E865723}" type="presParOf" srcId="{A114EC0C-6E24-4823-9C02-41FCCC343A0C}" destId="{F1CDCD5E-4556-4701-B8DE-22181B806F45}" srcOrd="0" destOrd="0" presId="urn:microsoft.com/office/officeart/2005/8/layout/orgChart1"/>
    <dgm:cxn modelId="{A39112F2-DD36-4B90-84E7-4C29496081EE}" type="presParOf" srcId="{A114EC0C-6E24-4823-9C02-41FCCC343A0C}" destId="{3D2655B8-5669-42A5-A686-C6719D68CF8C}" srcOrd="1" destOrd="0" presId="urn:microsoft.com/office/officeart/2005/8/layout/orgChart1"/>
    <dgm:cxn modelId="{DFBC6922-6F2A-4651-9EC7-3A000D3A5FFE}" type="presParOf" srcId="{3D2655B8-5669-42A5-A686-C6719D68CF8C}" destId="{5D67EC7C-28E7-4BBD-9B11-4EF8F1D73BF6}" srcOrd="0" destOrd="0" presId="urn:microsoft.com/office/officeart/2005/8/layout/orgChart1"/>
    <dgm:cxn modelId="{5F2CA14C-67A5-4B31-A3B3-C62A28BE0B1C}" type="presParOf" srcId="{5D67EC7C-28E7-4BBD-9B11-4EF8F1D73BF6}" destId="{6A847DDC-9D64-4C4C-8D4A-FB819EB6B5BB}" srcOrd="0" destOrd="0" presId="urn:microsoft.com/office/officeart/2005/8/layout/orgChart1"/>
    <dgm:cxn modelId="{FF008E4D-3EEE-4140-B784-08E7B53B0D24}" type="presParOf" srcId="{5D67EC7C-28E7-4BBD-9B11-4EF8F1D73BF6}" destId="{622586C7-ECD0-45B9-800F-9C5F34526AA7}" srcOrd="1" destOrd="0" presId="urn:microsoft.com/office/officeart/2005/8/layout/orgChart1"/>
    <dgm:cxn modelId="{A677F399-117C-4D1A-8E9F-1E45C4847AB5}" type="presParOf" srcId="{3D2655B8-5669-42A5-A686-C6719D68CF8C}" destId="{7811ED79-42C6-49AD-AC64-B9602B38AEB5}" srcOrd="1" destOrd="0" presId="urn:microsoft.com/office/officeart/2005/8/layout/orgChart1"/>
    <dgm:cxn modelId="{392904A6-BEBC-4570-91E1-5C07135C1D8B}" type="presParOf" srcId="{3D2655B8-5669-42A5-A686-C6719D68CF8C}" destId="{53E5B341-7679-4A31-900F-261287A4CC22}" srcOrd="2" destOrd="0" presId="urn:microsoft.com/office/officeart/2005/8/layout/orgChart1"/>
    <dgm:cxn modelId="{25469983-FB21-4DCC-B528-0314B298E75F}" type="presParOf" srcId="{F5F60B7D-7D32-4D01-A350-2959EF964557}" destId="{A6E35835-6C19-411D-9ADD-D9137F139C5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94A6B50-9360-4424-9334-BAC91D20A3C9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D979C0-EA80-4F4A-A1C2-F5BF9B34A64D}">
      <dgm:prSet phldrT="[Tekst]" phldr="0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hr-HR" sz="2400" dirty="0"/>
            <a:t>ANTANTA</a:t>
          </a:r>
          <a:r>
            <a:rPr lang="en-US" sz="2400" dirty="0"/>
            <a:t> </a:t>
          </a:r>
          <a:r>
            <a:rPr lang="hr-HR" sz="2400" dirty="0"/>
            <a:t>(1904.)</a:t>
          </a:r>
          <a:endParaRPr lang="en-US" sz="2400" dirty="0"/>
        </a:p>
      </dgm:t>
    </dgm:pt>
    <dgm:pt modelId="{FE18F84E-00CB-4FBA-B5EF-A8816654FBA7}" type="parTrans" cxnId="{931ED5AE-A188-4DA0-A06E-BFE28E627C42}">
      <dgm:prSet/>
      <dgm:spPr/>
      <dgm:t>
        <a:bodyPr/>
        <a:lstStyle/>
        <a:p>
          <a:endParaRPr lang="en-US" sz="2800"/>
        </a:p>
      </dgm:t>
    </dgm:pt>
    <dgm:pt modelId="{53DCA544-4ECB-41F6-81B8-45705B4F7CFA}" type="sibTrans" cxnId="{931ED5AE-A188-4DA0-A06E-BFE28E627C42}">
      <dgm:prSet custT="1"/>
      <dgm:spPr/>
      <dgm:t>
        <a:bodyPr/>
        <a:lstStyle/>
        <a:p>
          <a:endParaRPr lang="en-US" sz="2800"/>
        </a:p>
      </dgm:t>
    </dgm:pt>
    <dgm:pt modelId="{52E4BC2E-57CF-40D9-A034-2B1AE14BB8D2}">
      <dgm:prSet phldrT="[Tekst]" phldr="0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hr-HR" sz="2400" dirty="0"/>
            <a:t>VELIKA BRITANIJA </a:t>
          </a:r>
          <a:endParaRPr lang="en-US" sz="2400" dirty="0"/>
        </a:p>
      </dgm:t>
    </dgm:pt>
    <dgm:pt modelId="{B712FDAE-B56B-4609-93BA-0FF5B5C2AAAD}" type="parTrans" cxnId="{EDCDD2D1-8953-459D-994B-3A0119C6A4A9}">
      <dgm:prSet/>
      <dgm:spPr/>
      <dgm:t>
        <a:bodyPr/>
        <a:lstStyle/>
        <a:p>
          <a:endParaRPr lang="en-US" sz="2800"/>
        </a:p>
      </dgm:t>
    </dgm:pt>
    <dgm:pt modelId="{EF62E9B8-1DF7-46C3-A384-BB43620A3625}" type="sibTrans" cxnId="{EDCDD2D1-8953-459D-994B-3A0119C6A4A9}">
      <dgm:prSet custT="1"/>
      <dgm:spPr/>
      <dgm:t>
        <a:bodyPr/>
        <a:lstStyle/>
        <a:p>
          <a:endParaRPr lang="en-US" sz="2800"/>
        </a:p>
      </dgm:t>
    </dgm:pt>
    <dgm:pt modelId="{010BB11D-D4E6-4222-BE29-1667D94FFE7E}">
      <dgm:prSet phldrT="[Tekst]" phldr="0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hr-HR" sz="2400" dirty="0"/>
            <a:t>FRANCUSKA</a:t>
          </a:r>
          <a:endParaRPr lang="en-US" sz="2400" dirty="0"/>
        </a:p>
      </dgm:t>
    </dgm:pt>
    <dgm:pt modelId="{425B394B-0815-48FD-B52B-14AF2E2E00CD}" type="parTrans" cxnId="{40CD6F7A-7232-43C1-8F77-D75FFF5ADD0C}">
      <dgm:prSet/>
      <dgm:spPr/>
      <dgm:t>
        <a:bodyPr/>
        <a:lstStyle/>
        <a:p>
          <a:endParaRPr lang="en-US" sz="2800"/>
        </a:p>
      </dgm:t>
    </dgm:pt>
    <dgm:pt modelId="{FAC48B77-AD80-4F7B-9541-45A4D51E5DF2}" type="sibTrans" cxnId="{40CD6F7A-7232-43C1-8F77-D75FFF5ADD0C}">
      <dgm:prSet custT="1"/>
      <dgm:spPr/>
      <dgm:t>
        <a:bodyPr/>
        <a:lstStyle/>
        <a:p>
          <a:endParaRPr lang="en-US" sz="2800"/>
        </a:p>
      </dgm:t>
    </dgm:pt>
    <dgm:pt modelId="{7D654BBA-7661-44F6-8496-84EC0E47C848}">
      <dgm:prSet phldrT="[Tekst]" phldr="0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hr-HR" sz="2400" dirty="0"/>
            <a:t>RUSIJA (1907.)</a:t>
          </a:r>
          <a:endParaRPr lang="en-US" sz="2400" dirty="0"/>
        </a:p>
      </dgm:t>
    </dgm:pt>
    <dgm:pt modelId="{DFD3FCAD-E5E5-4251-944F-F48703A89A1B}" type="parTrans" cxnId="{C019D1F0-32C8-44B0-8529-3BF29C908F40}">
      <dgm:prSet/>
      <dgm:spPr/>
      <dgm:t>
        <a:bodyPr/>
        <a:lstStyle/>
        <a:p>
          <a:endParaRPr lang="en-US" sz="2800"/>
        </a:p>
      </dgm:t>
    </dgm:pt>
    <dgm:pt modelId="{FBEEDFCF-9278-4321-B8C9-0EEEEE5B3F77}" type="sibTrans" cxnId="{C019D1F0-32C8-44B0-8529-3BF29C908F40}">
      <dgm:prSet/>
      <dgm:spPr/>
      <dgm:t>
        <a:bodyPr/>
        <a:lstStyle/>
        <a:p>
          <a:endParaRPr lang="en-US" sz="2800"/>
        </a:p>
      </dgm:t>
    </dgm:pt>
    <dgm:pt modelId="{1B1A139A-1838-4E15-9C90-A5A2CFD08396}" type="pres">
      <dgm:prSet presAssocID="{F94A6B50-9360-4424-9334-BAC91D20A3C9}" presName="linearFlow" presStyleCnt="0">
        <dgm:presLayoutVars>
          <dgm:resizeHandles val="exact"/>
        </dgm:presLayoutVars>
      </dgm:prSet>
      <dgm:spPr/>
    </dgm:pt>
    <dgm:pt modelId="{2E1E4666-0D37-4352-AD57-968EB7C989BF}" type="pres">
      <dgm:prSet presAssocID="{EED979C0-EA80-4F4A-A1C2-F5BF9B34A64D}" presName="node" presStyleLbl="node1" presStyleIdx="0" presStyleCnt="4">
        <dgm:presLayoutVars>
          <dgm:bulletEnabled val="1"/>
        </dgm:presLayoutVars>
      </dgm:prSet>
      <dgm:spPr/>
    </dgm:pt>
    <dgm:pt modelId="{70D36CCE-9C67-4115-A92E-2ECFF2A7057D}" type="pres">
      <dgm:prSet presAssocID="{53DCA544-4ECB-41F6-81B8-45705B4F7CFA}" presName="sibTrans" presStyleLbl="sibTrans2D1" presStyleIdx="0" presStyleCnt="3"/>
      <dgm:spPr/>
    </dgm:pt>
    <dgm:pt modelId="{FA00F7A5-CD13-41F7-9D0E-C0801844F7FB}" type="pres">
      <dgm:prSet presAssocID="{53DCA544-4ECB-41F6-81B8-45705B4F7CFA}" presName="connectorText" presStyleLbl="sibTrans2D1" presStyleIdx="0" presStyleCnt="3"/>
      <dgm:spPr/>
    </dgm:pt>
    <dgm:pt modelId="{B6DC3FBD-43E2-4C27-A20C-C087DC1555C5}" type="pres">
      <dgm:prSet presAssocID="{52E4BC2E-57CF-40D9-A034-2B1AE14BB8D2}" presName="node" presStyleLbl="node1" presStyleIdx="1" presStyleCnt="4">
        <dgm:presLayoutVars>
          <dgm:bulletEnabled val="1"/>
        </dgm:presLayoutVars>
      </dgm:prSet>
      <dgm:spPr/>
    </dgm:pt>
    <dgm:pt modelId="{9F01D29E-3FB8-4461-9BD7-DC572640E991}" type="pres">
      <dgm:prSet presAssocID="{EF62E9B8-1DF7-46C3-A384-BB43620A3625}" presName="sibTrans" presStyleLbl="sibTrans2D1" presStyleIdx="1" presStyleCnt="3"/>
      <dgm:spPr/>
    </dgm:pt>
    <dgm:pt modelId="{4BE4A6B3-6E75-440C-85EF-931A77B7BB40}" type="pres">
      <dgm:prSet presAssocID="{EF62E9B8-1DF7-46C3-A384-BB43620A3625}" presName="connectorText" presStyleLbl="sibTrans2D1" presStyleIdx="1" presStyleCnt="3"/>
      <dgm:spPr/>
    </dgm:pt>
    <dgm:pt modelId="{AA8B878A-8DC5-427F-897F-0566AE3A12C7}" type="pres">
      <dgm:prSet presAssocID="{010BB11D-D4E6-4222-BE29-1667D94FFE7E}" presName="node" presStyleLbl="node1" presStyleIdx="2" presStyleCnt="4">
        <dgm:presLayoutVars>
          <dgm:bulletEnabled val="1"/>
        </dgm:presLayoutVars>
      </dgm:prSet>
      <dgm:spPr/>
    </dgm:pt>
    <dgm:pt modelId="{407205AB-73BA-4E9E-9B4B-B950E50FAACB}" type="pres">
      <dgm:prSet presAssocID="{FAC48B77-AD80-4F7B-9541-45A4D51E5DF2}" presName="sibTrans" presStyleLbl="sibTrans2D1" presStyleIdx="2" presStyleCnt="3"/>
      <dgm:spPr/>
    </dgm:pt>
    <dgm:pt modelId="{844E196A-00B2-484F-9F25-52081E06AF81}" type="pres">
      <dgm:prSet presAssocID="{FAC48B77-AD80-4F7B-9541-45A4D51E5DF2}" presName="connectorText" presStyleLbl="sibTrans2D1" presStyleIdx="2" presStyleCnt="3"/>
      <dgm:spPr/>
    </dgm:pt>
    <dgm:pt modelId="{9573128C-CE03-41ED-B360-3CE078DAEB26}" type="pres">
      <dgm:prSet presAssocID="{7D654BBA-7661-44F6-8496-84EC0E47C848}" presName="node" presStyleLbl="node1" presStyleIdx="3" presStyleCnt="4">
        <dgm:presLayoutVars>
          <dgm:bulletEnabled val="1"/>
        </dgm:presLayoutVars>
      </dgm:prSet>
      <dgm:spPr/>
    </dgm:pt>
  </dgm:ptLst>
  <dgm:cxnLst>
    <dgm:cxn modelId="{DC549E00-A603-4924-8282-D040A85F45F8}" type="presOf" srcId="{F94A6B50-9360-4424-9334-BAC91D20A3C9}" destId="{1B1A139A-1838-4E15-9C90-A5A2CFD08396}" srcOrd="0" destOrd="0" presId="urn:microsoft.com/office/officeart/2005/8/layout/process2"/>
    <dgm:cxn modelId="{511F7827-C704-4A71-8615-CAA6CA7A302F}" type="presOf" srcId="{EF62E9B8-1DF7-46C3-A384-BB43620A3625}" destId="{4BE4A6B3-6E75-440C-85EF-931A77B7BB40}" srcOrd="1" destOrd="0" presId="urn:microsoft.com/office/officeart/2005/8/layout/process2"/>
    <dgm:cxn modelId="{5DDCD53A-6F07-4C35-A425-12FF6B439DBE}" type="presOf" srcId="{53DCA544-4ECB-41F6-81B8-45705B4F7CFA}" destId="{70D36CCE-9C67-4115-A92E-2ECFF2A7057D}" srcOrd="0" destOrd="0" presId="urn:microsoft.com/office/officeart/2005/8/layout/process2"/>
    <dgm:cxn modelId="{BF43F53A-33D6-4416-917B-CC556856D5D0}" type="presOf" srcId="{EF62E9B8-1DF7-46C3-A384-BB43620A3625}" destId="{9F01D29E-3FB8-4461-9BD7-DC572640E991}" srcOrd="0" destOrd="0" presId="urn:microsoft.com/office/officeart/2005/8/layout/process2"/>
    <dgm:cxn modelId="{F1067864-B882-4D8A-8919-7D2C53D809FA}" type="presOf" srcId="{EED979C0-EA80-4F4A-A1C2-F5BF9B34A64D}" destId="{2E1E4666-0D37-4352-AD57-968EB7C989BF}" srcOrd="0" destOrd="0" presId="urn:microsoft.com/office/officeart/2005/8/layout/process2"/>
    <dgm:cxn modelId="{EF2B286D-8D6D-4742-AF24-9988B2F65EB0}" type="presOf" srcId="{7D654BBA-7661-44F6-8496-84EC0E47C848}" destId="{9573128C-CE03-41ED-B360-3CE078DAEB26}" srcOrd="0" destOrd="0" presId="urn:microsoft.com/office/officeart/2005/8/layout/process2"/>
    <dgm:cxn modelId="{7508884D-66B8-4692-B5AE-5CC9149A5569}" type="presOf" srcId="{FAC48B77-AD80-4F7B-9541-45A4D51E5DF2}" destId="{844E196A-00B2-484F-9F25-52081E06AF81}" srcOrd="1" destOrd="0" presId="urn:microsoft.com/office/officeart/2005/8/layout/process2"/>
    <dgm:cxn modelId="{40CD6F7A-7232-43C1-8F77-D75FFF5ADD0C}" srcId="{F94A6B50-9360-4424-9334-BAC91D20A3C9}" destId="{010BB11D-D4E6-4222-BE29-1667D94FFE7E}" srcOrd="2" destOrd="0" parTransId="{425B394B-0815-48FD-B52B-14AF2E2E00CD}" sibTransId="{FAC48B77-AD80-4F7B-9541-45A4D51E5DF2}"/>
    <dgm:cxn modelId="{461FF286-78B4-43EB-B752-B041CD1074C9}" type="presOf" srcId="{52E4BC2E-57CF-40D9-A034-2B1AE14BB8D2}" destId="{B6DC3FBD-43E2-4C27-A20C-C087DC1555C5}" srcOrd="0" destOrd="0" presId="urn:microsoft.com/office/officeart/2005/8/layout/process2"/>
    <dgm:cxn modelId="{5DD0889A-06FF-4BC5-9E47-7F6902BE4161}" type="presOf" srcId="{010BB11D-D4E6-4222-BE29-1667D94FFE7E}" destId="{AA8B878A-8DC5-427F-897F-0566AE3A12C7}" srcOrd="0" destOrd="0" presId="urn:microsoft.com/office/officeart/2005/8/layout/process2"/>
    <dgm:cxn modelId="{C6921EA2-5CCA-4D80-B42A-5F31865D7CD1}" type="presOf" srcId="{FAC48B77-AD80-4F7B-9541-45A4D51E5DF2}" destId="{407205AB-73BA-4E9E-9B4B-B950E50FAACB}" srcOrd="0" destOrd="0" presId="urn:microsoft.com/office/officeart/2005/8/layout/process2"/>
    <dgm:cxn modelId="{931ED5AE-A188-4DA0-A06E-BFE28E627C42}" srcId="{F94A6B50-9360-4424-9334-BAC91D20A3C9}" destId="{EED979C0-EA80-4F4A-A1C2-F5BF9B34A64D}" srcOrd="0" destOrd="0" parTransId="{FE18F84E-00CB-4FBA-B5EF-A8816654FBA7}" sibTransId="{53DCA544-4ECB-41F6-81B8-45705B4F7CFA}"/>
    <dgm:cxn modelId="{03B39BCA-5D6D-4246-BF74-CF27E0B67E3A}" type="presOf" srcId="{53DCA544-4ECB-41F6-81B8-45705B4F7CFA}" destId="{FA00F7A5-CD13-41F7-9D0E-C0801844F7FB}" srcOrd="1" destOrd="0" presId="urn:microsoft.com/office/officeart/2005/8/layout/process2"/>
    <dgm:cxn modelId="{EDCDD2D1-8953-459D-994B-3A0119C6A4A9}" srcId="{F94A6B50-9360-4424-9334-BAC91D20A3C9}" destId="{52E4BC2E-57CF-40D9-A034-2B1AE14BB8D2}" srcOrd="1" destOrd="0" parTransId="{B712FDAE-B56B-4609-93BA-0FF5B5C2AAAD}" sibTransId="{EF62E9B8-1DF7-46C3-A384-BB43620A3625}"/>
    <dgm:cxn modelId="{C019D1F0-32C8-44B0-8529-3BF29C908F40}" srcId="{F94A6B50-9360-4424-9334-BAC91D20A3C9}" destId="{7D654BBA-7661-44F6-8496-84EC0E47C848}" srcOrd="3" destOrd="0" parTransId="{DFD3FCAD-E5E5-4251-944F-F48703A89A1B}" sibTransId="{FBEEDFCF-9278-4321-B8C9-0EEEEE5B3F77}"/>
    <dgm:cxn modelId="{CF300046-0D27-4731-BB15-40AEDB21C5C8}" type="presParOf" srcId="{1B1A139A-1838-4E15-9C90-A5A2CFD08396}" destId="{2E1E4666-0D37-4352-AD57-968EB7C989BF}" srcOrd="0" destOrd="0" presId="urn:microsoft.com/office/officeart/2005/8/layout/process2"/>
    <dgm:cxn modelId="{420B01EE-4709-4408-AC0B-48FD2CBEC5CF}" type="presParOf" srcId="{1B1A139A-1838-4E15-9C90-A5A2CFD08396}" destId="{70D36CCE-9C67-4115-A92E-2ECFF2A7057D}" srcOrd="1" destOrd="0" presId="urn:microsoft.com/office/officeart/2005/8/layout/process2"/>
    <dgm:cxn modelId="{D49890FB-2E55-4403-8D2F-5C2C5449EEB1}" type="presParOf" srcId="{70D36CCE-9C67-4115-A92E-2ECFF2A7057D}" destId="{FA00F7A5-CD13-41F7-9D0E-C0801844F7FB}" srcOrd="0" destOrd="0" presId="urn:microsoft.com/office/officeart/2005/8/layout/process2"/>
    <dgm:cxn modelId="{8B0BA055-E14F-4F62-A13C-065483A2DB3B}" type="presParOf" srcId="{1B1A139A-1838-4E15-9C90-A5A2CFD08396}" destId="{B6DC3FBD-43E2-4C27-A20C-C087DC1555C5}" srcOrd="2" destOrd="0" presId="urn:microsoft.com/office/officeart/2005/8/layout/process2"/>
    <dgm:cxn modelId="{2D872248-1BA9-40D2-B6E6-7229E15789B5}" type="presParOf" srcId="{1B1A139A-1838-4E15-9C90-A5A2CFD08396}" destId="{9F01D29E-3FB8-4461-9BD7-DC572640E991}" srcOrd="3" destOrd="0" presId="urn:microsoft.com/office/officeart/2005/8/layout/process2"/>
    <dgm:cxn modelId="{2BBAECCF-4EE8-4BE3-A647-F50EC01718EC}" type="presParOf" srcId="{9F01D29E-3FB8-4461-9BD7-DC572640E991}" destId="{4BE4A6B3-6E75-440C-85EF-931A77B7BB40}" srcOrd="0" destOrd="0" presId="urn:microsoft.com/office/officeart/2005/8/layout/process2"/>
    <dgm:cxn modelId="{BC6511E5-7883-4B69-95A0-745D3CD2A8CF}" type="presParOf" srcId="{1B1A139A-1838-4E15-9C90-A5A2CFD08396}" destId="{AA8B878A-8DC5-427F-897F-0566AE3A12C7}" srcOrd="4" destOrd="0" presId="urn:microsoft.com/office/officeart/2005/8/layout/process2"/>
    <dgm:cxn modelId="{FB6DC362-8817-452E-A401-37B5ED912068}" type="presParOf" srcId="{1B1A139A-1838-4E15-9C90-A5A2CFD08396}" destId="{407205AB-73BA-4E9E-9B4B-B950E50FAACB}" srcOrd="5" destOrd="0" presId="urn:microsoft.com/office/officeart/2005/8/layout/process2"/>
    <dgm:cxn modelId="{900650FC-F835-45A1-BC9B-8E2CBAE19194}" type="presParOf" srcId="{407205AB-73BA-4E9E-9B4B-B950E50FAACB}" destId="{844E196A-00B2-484F-9F25-52081E06AF81}" srcOrd="0" destOrd="0" presId="urn:microsoft.com/office/officeart/2005/8/layout/process2"/>
    <dgm:cxn modelId="{C88B5E66-25FD-4BE7-9700-2BA567DC5C1E}" type="presParOf" srcId="{1B1A139A-1838-4E15-9C90-A5A2CFD08396}" destId="{9573128C-CE03-41ED-B360-3CE078DAEB26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A56DE6D-DDAB-4C44-9277-11072F8F7949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7C348C9-4728-4484-8E10-B74CDCBADC55}">
      <dgm:prSet phldrT="[Tekst]" phldr="0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hr-HR" sz="2600" dirty="0">
              <a:solidFill>
                <a:schemeClr val="tx2"/>
              </a:solidFill>
            </a:rPr>
            <a:t>KOLONIJALNA UTRKA</a:t>
          </a:r>
          <a:endParaRPr lang="en-US" sz="2600" dirty="0">
            <a:solidFill>
              <a:schemeClr val="tx2"/>
            </a:solidFill>
          </a:endParaRPr>
        </a:p>
      </dgm:t>
    </dgm:pt>
    <dgm:pt modelId="{A5BA7FF9-6B90-46A6-A581-F388091EAE5B}" type="parTrans" cxnId="{5F34818D-240F-4FAF-B67A-B60BF593D33E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007050A3-4D7C-48BD-AA5C-1F74429E5CE0}" type="sibTrans" cxnId="{5F34818D-240F-4FAF-B67A-B60BF593D33E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5421A9AA-FB07-4501-B65F-EE4352378C04}">
      <dgm:prSet phldrT="[Tekst]" phldr="0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hr-HR" sz="2600" dirty="0">
              <a:solidFill>
                <a:schemeClr val="tx2"/>
              </a:solidFill>
            </a:rPr>
            <a:t>VOJNO-POLITIČKI SAVEZI</a:t>
          </a:r>
          <a:endParaRPr lang="en-US" sz="2600" dirty="0">
            <a:solidFill>
              <a:schemeClr val="tx2"/>
            </a:solidFill>
          </a:endParaRPr>
        </a:p>
      </dgm:t>
    </dgm:pt>
    <dgm:pt modelId="{210A72A0-EE0D-40CE-B77B-12DA40BCD246}" type="parTrans" cxnId="{D1474365-8743-4467-98CA-7579667CE8B2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D9B5B26E-001E-4360-A360-F197599C3C37}" type="sibTrans" cxnId="{D1474365-8743-4467-98CA-7579667CE8B2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7D2FEA8B-83E1-4BAB-827A-25ADB988EE24}">
      <dgm:prSet phldrT="[Tekst]" phldr="0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hr-HR" sz="2600" dirty="0">
              <a:solidFill>
                <a:schemeClr val="tx2"/>
              </a:solidFill>
            </a:rPr>
            <a:t>VELIKE POLITIČKE KRIZE</a:t>
          </a:r>
          <a:endParaRPr lang="en-US" sz="2600" dirty="0">
            <a:solidFill>
              <a:schemeClr val="tx2"/>
            </a:solidFill>
          </a:endParaRPr>
        </a:p>
      </dgm:t>
    </dgm:pt>
    <dgm:pt modelId="{DC6633F9-86BF-4998-9CAD-99C538290609}" type="parTrans" cxnId="{ED84121B-676C-4E64-ACF5-DEBD43968C7E}">
      <dgm:prSet/>
      <dgm:spPr/>
      <dgm:t>
        <a:bodyPr/>
        <a:lstStyle/>
        <a:p>
          <a:endParaRPr lang="en-US"/>
        </a:p>
      </dgm:t>
    </dgm:pt>
    <dgm:pt modelId="{CE3B3747-FD82-4DC3-BB17-B57DA9D07221}" type="sibTrans" cxnId="{ED84121B-676C-4E64-ACF5-DEBD43968C7E}">
      <dgm:prSet/>
      <dgm:spPr/>
      <dgm:t>
        <a:bodyPr/>
        <a:lstStyle/>
        <a:p>
          <a:endParaRPr lang="en-US"/>
        </a:p>
      </dgm:t>
    </dgm:pt>
    <dgm:pt modelId="{7FC1F2B2-899D-4BE9-BEA5-23AD1DA862CD}" type="pres">
      <dgm:prSet presAssocID="{2A56DE6D-DDAB-4C44-9277-11072F8F7949}" presName="Name0" presStyleCnt="0">
        <dgm:presLayoutVars>
          <dgm:dir/>
          <dgm:resizeHandles val="exact"/>
        </dgm:presLayoutVars>
      </dgm:prSet>
      <dgm:spPr/>
    </dgm:pt>
    <dgm:pt modelId="{205292D3-3753-424B-BAB0-394D40D559F2}" type="pres">
      <dgm:prSet presAssocID="{F7C348C9-4728-4484-8E10-B74CDCBADC55}" presName="node" presStyleLbl="node1" presStyleIdx="0" presStyleCnt="3" custLinFactNeighborX="15900">
        <dgm:presLayoutVars>
          <dgm:bulletEnabled val="1"/>
        </dgm:presLayoutVars>
      </dgm:prSet>
      <dgm:spPr/>
    </dgm:pt>
    <dgm:pt modelId="{11B653E0-FF6B-4AC3-A64A-49DC946A1855}" type="pres">
      <dgm:prSet presAssocID="{007050A3-4D7C-48BD-AA5C-1F74429E5CE0}" presName="sibTrans" presStyleLbl="sibTrans2D1" presStyleIdx="0" presStyleCnt="2"/>
      <dgm:spPr/>
    </dgm:pt>
    <dgm:pt modelId="{09FD0590-7D23-49E9-864C-731D2DCE93DA}" type="pres">
      <dgm:prSet presAssocID="{007050A3-4D7C-48BD-AA5C-1F74429E5CE0}" presName="connectorText" presStyleLbl="sibTrans2D1" presStyleIdx="0" presStyleCnt="2"/>
      <dgm:spPr/>
    </dgm:pt>
    <dgm:pt modelId="{D2CB7E89-66C7-45C4-AB56-8D39FCBB300E}" type="pres">
      <dgm:prSet presAssocID="{5421A9AA-FB07-4501-B65F-EE4352378C04}" presName="node" presStyleLbl="node1" presStyleIdx="1" presStyleCnt="3">
        <dgm:presLayoutVars>
          <dgm:bulletEnabled val="1"/>
        </dgm:presLayoutVars>
      </dgm:prSet>
      <dgm:spPr/>
    </dgm:pt>
    <dgm:pt modelId="{231E686C-A4C8-4E7A-AB4E-128FACCBBD82}" type="pres">
      <dgm:prSet presAssocID="{D9B5B26E-001E-4360-A360-F197599C3C37}" presName="sibTrans" presStyleLbl="sibTrans2D1" presStyleIdx="1" presStyleCnt="2"/>
      <dgm:spPr/>
    </dgm:pt>
    <dgm:pt modelId="{DFFFD502-9275-48D0-B681-FCB227CFAB04}" type="pres">
      <dgm:prSet presAssocID="{D9B5B26E-001E-4360-A360-F197599C3C37}" presName="connectorText" presStyleLbl="sibTrans2D1" presStyleIdx="1" presStyleCnt="2"/>
      <dgm:spPr/>
    </dgm:pt>
    <dgm:pt modelId="{7DB0BE43-3E3D-4673-83B8-CBA050CC4470}" type="pres">
      <dgm:prSet presAssocID="{7D2FEA8B-83E1-4BAB-827A-25ADB988EE24}" presName="node" presStyleLbl="node1" presStyleIdx="2" presStyleCnt="3">
        <dgm:presLayoutVars>
          <dgm:bulletEnabled val="1"/>
        </dgm:presLayoutVars>
      </dgm:prSet>
      <dgm:spPr/>
    </dgm:pt>
  </dgm:ptLst>
  <dgm:cxnLst>
    <dgm:cxn modelId="{C6B26610-FBD6-488D-97ED-14C8CEF662B2}" type="presOf" srcId="{7D2FEA8B-83E1-4BAB-827A-25ADB988EE24}" destId="{7DB0BE43-3E3D-4673-83B8-CBA050CC4470}" srcOrd="0" destOrd="0" presId="urn:microsoft.com/office/officeart/2005/8/layout/process1"/>
    <dgm:cxn modelId="{51524111-593B-4829-8699-5BADF10D184E}" type="presOf" srcId="{5421A9AA-FB07-4501-B65F-EE4352378C04}" destId="{D2CB7E89-66C7-45C4-AB56-8D39FCBB300E}" srcOrd="0" destOrd="0" presId="urn:microsoft.com/office/officeart/2005/8/layout/process1"/>
    <dgm:cxn modelId="{ED84121B-676C-4E64-ACF5-DEBD43968C7E}" srcId="{2A56DE6D-DDAB-4C44-9277-11072F8F7949}" destId="{7D2FEA8B-83E1-4BAB-827A-25ADB988EE24}" srcOrd="2" destOrd="0" parTransId="{DC6633F9-86BF-4998-9CAD-99C538290609}" sibTransId="{CE3B3747-FD82-4DC3-BB17-B57DA9D07221}"/>
    <dgm:cxn modelId="{AAFA5220-1EED-4CDE-94F6-ED4B45B9A2DE}" type="presOf" srcId="{F7C348C9-4728-4484-8E10-B74CDCBADC55}" destId="{205292D3-3753-424B-BAB0-394D40D559F2}" srcOrd="0" destOrd="0" presId="urn:microsoft.com/office/officeart/2005/8/layout/process1"/>
    <dgm:cxn modelId="{547D4E31-9F23-4F8C-AEC6-1FFB294D5236}" type="presOf" srcId="{007050A3-4D7C-48BD-AA5C-1F74429E5CE0}" destId="{11B653E0-FF6B-4AC3-A64A-49DC946A1855}" srcOrd="0" destOrd="0" presId="urn:microsoft.com/office/officeart/2005/8/layout/process1"/>
    <dgm:cxn modelId="{D75ED444-28F7-42B0-9809-8FC3D2551513}" type="presOf" srcId="{D9B5B26E-001E-4360-A360-F197599C3C37}" destId="{DFFFD502-9275-48D0-B681-FCB227CFAB04}" srcOrd="1" destOrd="0" presId="urn:microsoft.com/office/officeart/2005/8/layout/process1"/>
    <dgm:cxn modelId="{D1474365-8743-4467-98CA-7579667CE8B2}" srcId="{2A56DE6D-DDAB-4C44-9277-11072F8F7949}" destId="{5421A9AA-FB07-4501-B65F-EE4352378C04}" srcOrd="1" destOrd="0" parTransId="{210A72A0-EE0D-40CE-B77B-12DA40BCD246}" sibTransId="{D9B5B26E-001E-4360-A360-F197599C3C37}"/>
    <dgm:cxn modelId="{C8B22A46-718B-49EA-8452-AE56BA2317FB}" type="presOf" srcId="{2A56DE6D-DDAB-4C44-9277-11072F8F7949}" destId="{7FC1F2B2-899D-4BE9-BEA5-23AD1DA862CD}" srcOrd="0" destOrd="0" presId="urn:microsoft.com/office/officeart/2005/8/layout/process1"/>
    <dgm:cxn modelId="{094B8068-6845-4CBA-B87B-B98BA5E00F98}" type="presOf" srcId="{007050A3-4D7C-48BD-AA5C-1F74429E5CE0}" destId="{09FD0590-7D23-49E9-864C-731D2DCE93DA}" srcOrd="1" destOrd="0" presId="urn:microsoft.com/office/officeart/2005/8/layout/process1"/>
    <dgm:cxn modelId="{5F34818D-240F-4FAF-B67A-B60BF593D33E}" srcId="{2A56DE6D-DDAB-4C44-9277-11072F8F7949}" destId="{F7C348C9-4728-4484-8E10-B74CDCBADC55}" srcOrd="0" destOrd="0" parTransId="{A5BA7FF9-6B90-46A6-A581-F388091EAE5B}" sibTransId="{007050A3-4D7C-48BD-AA5C-1F74429E5CE0}"/>
    <dgm:cxn modelId="{8AECE4BA-75AE-46BD-9E12-D8E0CE994C39}" type="presOf" srcId="{D9B5B26E-001E-4360-A360-F197599C3C37}" destId="{231E686C-A4C8-4E7A-AB4E-128FACCBBD82}" srcOrd="0" destOrd="0" presId="urn:microsoft.com/office/officeart/2005/8/layout/process1"/>
    <dgm:cxn modelId="{AB3A194A-E58D-4C25-A6DD-E1D098F548AB}" type="presParOf" srcId="{7FC1F2B2-899D-4BE9-BEA5-23AD1DA862CD}" destId="{205292D3-3753-424B-BAB0-394D40D559F2}" srcOrd="0" destOrd="0" presId="urn:microsoft.com/office/officeart/2005/8/layout/process1"/>
    <dgm:cxn modelId="{8CC285B7-3823-4AA2-B3A7-EEA77C3A38A5}" type="presParOf" srcId="{7FC1F2B2-899D-4BE9-BEA5-23AD1DA862CD}" destId="{11B653E0-FF6B-4AC3-A64A-49DC946A1855}" srcOrd="1" destOrd="0" presId="urn:microsoft.com/office/officeart/2005/8/layout/process1"/>
    <dgm:cxn modelId="{1A9CAFD3-CF51-4B83-AA67-8303F78B7EFF}" type="presParOf" srcId="{11B653E0-FF6B-4AC3-A64A-49DC946A1855}" destId="{09FD0590-7D23-49E9-864C-731D2DCE93DA}" srcOrd="0" destOrd="0" presId="urn:microsoft.com/office/officeart/2005/8/layout/process1"/>
    <dgm:cxn modelId="{3816B754-3CE3-4421-838C-305CC0337C24}" type="presParOf" srcId="{7FC1F2B2-899D-4BE9-BEA5-23AD1DA862CD}" destId="{D2CB7E89-66C7-45C4-AB56-8D39FCBB300E}" srcOrd="2" destOrd="0" presId="urn:microsoft.com/office/officeart/2005/8/layout/process1"/>
    <dgm:cxn modelId="{55347653-8206-4F9C-A98A-6B8E2BC5F006}" type="presParOf" srcId="{7FC1F2B2-899D-4BE9-BEA5-23AD1DA862CD}" destId="{231E686C-A4C8-4E7A-AB4E-128FACCBBD82}" srcOrd="3" destOrd="0" presId="urn:microsoft.com/office/officeart/2005/8/layout/process1"/>
    <dgm:cxn modelId="{A6621EBD-D552-4AB8-8B7A-0FBF80FA17DD}" type="presParOf" srcId="{231E686C-A4C8-4E7A-AB4E-128FACCBBD82}" destId="{DFFFD502-9275-48D0-B681-FCB227CFAB04}" srcOrd="0" destOrd="0" presId="urn:microsoft.com/office/officeart/2005/8/layout/process1"/>
    <dgm:cxn modelId="{DBA24D18-A6FD-4C71-A941-0D24CC41F2C2}" type="presParOf" srcId="{7FC1F2B2-899D-4BE9-BEA5-23AD1DA862CD}" destId="{7DB0BE43-3E3D-4673-83B8-CBA050CC4470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94A6B50-9360-4424-9334-BAC91D20A3C9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D979C0-EA80-4F4A-A1C2-F5BF9B34A64D}">
      <dgm:prSet phldrT="[Tekst]" phldr="0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hr-HR" sz="2400" dirty="0"/>
            <a:t>ANTANTA</a:t>
          </a:r>
          <a:r>
            <a:rPr lang="en-US" sz="2400" dirty="0"/>
            <a:t> </a:t>
          </a:r>
        </a:p>
      </dgm:t>
    </dgm:pt>
    <dgm:pt modelId="{FE18F84E-00CB-4FBA-B5EF-A8816654FBA7}" type="parTrans" cxnId="{931ED5AE-A188-4DA0-A06E-BFE28E627C42}">
      <dgm:prSet/>
      <dgm:spPr/>
      <dgm:t>
        <a:bodyPr/>
        <a:lstStyle/>
        <a:p>
          <a:endParaRPr lang="en-US" sz="2800"/>
        </a:p>
      </dgm:t>
    </dgm:pt>
    <dgm:pt modelId="{53DCA544-4ECB-41F6-81B8-45705B4F7CFA}" type="sibTrans" cxnId="{931ED5AE-A188-4DA0-A06E-BFE28E627C42}">
      <dgm:prSet custT="1"/>
      <dgm:spPr/>
      <dgm:t>
        <a:bodyPr/>
        <a:lstStyle/>
        <a:p>
          <a:endParaRPr lang="en-US" sz="2800"/>
        </a:p>
      </dgm:t>
    </dgm:pt>
    <dgm:pt modelId="{52E4BC2E-57CF-40D9-A034-2B1AE14BB8D2}">
      <dgm:prSet phldrT="[Tekst]" phldr="0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hr-HR" sz="2400" dirty="0"/>
            <a:t>VELIKA BRITANIJA </a:t>
          </a:r>
          <a:endParaRPr lang="en-US" sz="2400" dirty="0"/>
        </a:p>
      </dgm:t>
    </dgm:pt>
    <dgm:pt modelId="{B712FDAE-B56B-4609-93BA-0FF5B5C2AAAD}" type="parTrans" cxnId="{EDCDD2D1-8953-459D-994B-3A0119C6A4A9}">
      <dgm:prSet/>
      <dgm:spPr/>
      <dgm:t>
        <a:bodyPr/>
        <a:lstStyle/>
        <a:p>
          <a:endParaRPr lang="en-US" sz="2800"/>
        </a:p>
      </dgm:t>
    </dgm:pt>
    <dgm:pt modelId="{EF62E9B8-1DF7-46C3-A384-BB43620A3625}" type="sibTrans" cxnId="{EDCDD2D1-8953-459D-994B-3A0119C6A4A9}">
      <dgm:prSet custT="1"/>
      <dgm:spPr/>
      <dgm:t>
        <a:bodyPr/>
        <a:lstStyle/>
        <a:p>
          <a:endParaRPr lang="en-US" sz="2800"/>
        </a:p>
      </dgm:t>
    </dgm:pt>
    <dgm:pt modelId="{010BB11D-D4E6-4222-BE29-1667D94FFE7E}">
      <dgm:prSet phldrT="[Tekst]" phldr="0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hr-HR" sz="2400" dirty="0"/>
            <a:t>FRANCUSKA</a:t>
          </a:r>
          <a:endParaRPr lang="en-US" sz="2400" dirty="0"/>
        </a:p>
      </dgm:t>
    </dgm:pt>
    <dgm:pt modelId="{425B394B-0815-48FD-B52B-14AF2E2E00CD}" type="parTrans" cxnId="{40CD6F7A-7232-43C1-8F77-D75FFF5ADD0C}">
      <dgm:prSet/>
      <dgm:spPr/>
      <dgm:t>
        <a:bodyPr/>
        <a:lstStyle/>
        <a:p>
          <a:endParaRPr lang="en-US" sz="2800"/>
        </a:p>
      </dgm:t>
    </dgm:pt>
    <dgm:pt modelId="{FAC48B77-AD80-4F7B-9541-45A4D51E5DF2}" type="sibTrans" cxnId="{40CD6F7A-7232-43C1-8F77-D75FFF5ADD0C}">
      <dgm:prSet custT="1"/>
      <dgm:spPr/>
      <dgm:t>
        <a:bodyPr/>
        <a:lstStyle/>
        <a:p>
          <a:endParaRPr lang="en-US" sz="2800"/>
        </a:p>
      </dgm:t>
    </dgm:pt>
    <dgm:pt modelId="{7D654BBA-7661-44F6-8496-84EC0E47C848}">
      <dgm:prSet phldrT="[Tekst]" phldr="0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hr-HR" sz="2400" dirty="0"/>
            <a:t>RUSIJA</a:t>
          </a:r>
          <a:endParaRPr lang="en-US" sz="2400" dirty="0"/>
        </a:p>
      </dgm:t>
    </dgm:pt>
    <dgm:pt modelId="{DFD3FCAD-E5E5-4251-944F-F48703A89A1B}" type="parTrans" cxnId="{C019D1F0-32C8-44B0-8529-3BF29C908F40}">
      <dgm:prSet/>
      <dgm:spPr/>
      <dgm:t>
        <a:bodyPr/>
        <a:lstStyle/>
        <a:p>
          <a:endParaRPr lang="en-US" sz="2800"/>
        </a:p>
      </dgm:t>
    </dgm:pt>
    <dgm:pt modelId="{FBEEDFCF-9278-4321-B8C9-0EEEEE5B3F77}" type="sibTrans" cxnId="{C019D1F0-32C8-44B0-8529-3BF29C908F40}">
      <dgm:prSet/>
      <dgm:spPr/>
      <dgm:t>
        <a:bodyPr/>
        <a:lstStyle/>
        <a:p>
          <a:endParaRPr lang="en-US" sz="2800"/>
        </a:p>
      </dgm:t>
    </dgm:pt>
    <dgm:pt modelId="{DDBAF2DB-1982-41EE-A54B-443AE15B621C}">
      <dgm:prSet phldrT="[Tekst]" phldr="0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hr-HR" sz="2400" dirty="0"/>
            <a:t>TROJNI SAVEZ </a:t>
          </a:r>
          <a:endParaRPr lang="en-US" sz="2400" dirty="0"/>
        </a:p>
      </dgm:t>
    </dgm:pt>
    <dgm:pt modelId="{795A10E8-AABD-4361-82C1-0D437731326D}" type="parTrans" cxnId="{E6D9DC7A-E4AA-41FD-9819-73C1131C4D93}">
      <dgm:prSet/>
      <dgm:spPr/>
      <dgm:t>
        <a:bodyPr/>
        <a:lstStyle/>
        <a:p>
          <a:endParaRPr lang="en-US"/>
        </a:p>
      </dgm:t>
    </dgm:pt>
    <dgm:pt modelId="{E32A8DDE-CFF9-4188-969D-36A72701BED8}" type="sibTrans" cxnId="{E6D9DC7A-E4AA-41FD-9819-73C1131C4D93}">
      <dgm:prSet/>
      <dgm:spPr/>
      <dgm:t>
        <a:bodyPr/>
        <a:lstStyle/>
        <a:p>
          <a:endParaRPr lang="en-US"/>
        </a:p>
      </dgm:t>
    </dgm:pt>
    <dgm:pt modelId="{5D4194FF-5C49-4DA2-8FE4-5C7E02400FF3}">
      <dgm:prSet phldrT="[Tekst]" phldr="0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hr-HR" sz="2400" dirty="0"/>
            <a:t>NJEMAČKA </a:t>
          </a:r>
          <a:endParaRPr lang="en-US" sz="2400" dirty="0"/>
        </a:p>
      </dgm:t>
    </dgm:pt>
    <dgm:pt modelId="{EB468A15-C56B-49C1-A427-A68422F6411D}" type="parTrans" cxnId="{4B6B6096-4A6C-4B93-8CF8-E0C4B8F60B3E}">
      <dgm:prSet/>
      <dgm:spPr/>
      <dgm:t>
        <a:bodyPr/>
        <a:lstStyle/>
        <a:p>
          <a:endParaRPr lang="en-US"/>
        </a:p>
      </dgm:t>
    </dgm:pt>
    <dgm:pt modelId="{B27B8823-A972-46DB-9B00-2CD107939F02}" type="sibTrans" cxnId="{4B6B6096-4A6C-4B93-8CF8-E0C4B8F60B3E}">
      <dgm:prSet/>
      <dgm:spPr/>
      <dgm:t>
        <a:bodyPr/>
        <a:lstStyle/>
        <a:p>
          <a:endParaRPr lang="en-US"/>
        </a:p>
      </dgm:t>
    </dgm:pt>
    <dgm:pt modelId="{4AC8DF23-4885-4B19-8F29-EDF8485F3254}">
      <dgm:prSet phldrT="[Tekst]" phldr="0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hr-HR" sz="2400"/>
            <a:t>AUSTRO-UGARSKA </a:t>
          </a:r>
          <a:endParaRPr lang="en-US" sz="2400" dirty="0"/>
        </a:p>
      </dgm:t>
    </dgm:pt>
    <dgm:pt modelId="{A696E86B-F719-4FD3-ABF8-ACF98E2FFC97}" type="parTrans" cxnId="{8D7BCFD0-C7D0-4F3E-B1B1-8333A5573684}">
      <dgm:prSet/>
      <dgm:spPr/>
      <dgm:t>
        <a:bodyPr/>
        <a:lstStyle/>
        <a:p>
          <a:endParaRPr lang="en-US"/>
        </a:p>
      </dgm:t>
    </dgm:pt>
    <dgm:pt modelId="{D0CB1A23-E896-4EDC-873B-308591502228}" type="sibTrans" cxnId="{8D7BCFD0-C7D0-4F3E-B1B1-8333A5573684}">
      <dgm:prSet/>
      <dgm:spPr/>
      <dgm:t>
        <a:bodyPr/>
        <a:lstStyle/>
        <a:p>
          <a:endParaRPr lang="en-US"/>
        </a:p>
      </dgm:t>
    </dgm:pt>
    <dgm:pt modelId="{7D191994-CBE8-452E-8559-5242CB693CAB}">
      <dgm:prSet phldrT="[Tekst]" phldr="0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hr-HR" sz="2400"/>
            <a:t>ITALIJA</a:t>
          </a:r>
          <a:endParaRPr lang="en-US" sz="2400" dirty="0"/>
        </a:p>
      </dgm:t>
    </dgm:pt>
    <dgm:pt modelId="{D51824DA-A565-47F1-9F3B-0C9973BB0273}" type="parTrans" cxnId="{10692589-E328-4D2E-A937-2B2A1505472F}">
      <dgm:prSet/>
      <dgm:spPr/>
      <dgm:t>
        <a:bodyPr/>
        <a:lstStyle/>
        <a:p>
          <a:endParaRPr lang="en-US"/>
        </a:p>
      </dgm:t>
    </dgm:pt>
    <dgm:pt modelId="{A8C4E6CB-C97B-4F92-80FD-3A3E5386A4BF}" type="sibTrans" cxnId="{10692589-E328-4D2E-A937-2B2A1505472F}">
      <dgm:prSet/>
      <dgm:spPr/>
      <dgm:t>
        <a:bodyPr/>
        <a:lstStyle/>
        <a:p>
          <a:endParaRPr lang="en-US"/>
        </a:p>
      </dgm:t>
    </dgm:pt>
    <dgm:pt modelId="{1B1A139A-1838-4E15-9C90-A5A2CFD08396}" type="pres">
      <dgm:prSet presAssocID="{F94A6B50-9360-4424-9334-BAC91D20A3C9}" presName="linearFlow" presStyleCnt="0">
        <dgm:presLayoutVars>
          <dgm:resizeHandles val="exact"/>
        </dgm:presLayoutVars>
      </dgm:prSet>
      <dgm:spPr/>
    </dgm:pt>
    <dgm:pt modelId="{2E1E4666-0D37-4352-AD57-968EB7C989BF}" type="pres">
      <dgm:prSet presAssocID="{EED979C0-EA80-4F4A-A1C2-F5BF9B34A64D}" presName="node" presStyleLbl="node1" presStyleIdx="0" presStyleCnt="2" custLinFactNeighborX="-71458" custLinFactNeighborY="24067">
        <dgm:presLayoutVars>
          <dgm:bulletEnabled val="1"/>
        </dgm:presLayoutVars>
      </dgm:prSet>
      <dgm:spPr/>
    </dgm:pt>
    <dgm:pt modelId="{700D89D8-6434-4ADF-AB13-E4F590D91613}" type="pres">
      <dgm:prSet presAssocID="{53DCA544-4ECB-41F6-81B8-45705B4F7CFA}" presName="sibTrans" presStyleLbl="sibTrans2D1" presStyleIdx="0" presStyleCnt="1" custAng="18500692"/>
      <dgm:spPr/>
    </dgm:pt>
    <dgm:pt modelId="{CE470F8C-E640-4506-99B1-7ED88F7184E0}" type="pres">
      <dgm:prSet presAssocID="{53DCA544-4ECB-41F6-81B8-45705B4F7CFA}" presName="connectorText" presStyleLbl="sibTrans2D1" presStyleIdx="0" presStyleCnt="1"/>
      <dgm:spPr/>
    </dgm:pt>
    <dgm:pt modelId="{0D36D394-395D-4112-94BB-809FD8714E60}" type="pres">
      <dgm:prSet presAssocID="{DDBAF2DB-1982-41EE-A54B-443AE15B621C}" presName="node" presStyleLbl="node1" presStyleIdx="1" presStyleCnt="2">
        <dgm:presLayoutVars>
          <dgm:bulletEnabled val="1"/>
        </dgm:presLayoutVars>
      </dgm:prSet>
      <dgm:spPr/>
    </dgm:pt>
  </dgm:ptLst>
  <dgm:cxnLst>
    <dgm:cxn modelId="{DC549E00-A603-4924-8282-D040A85F45F8}" type="presOf" srcId="{F94A6B50-9360-4424-9334-BAC91D20A3C9}" destId="{1B1A139A-1838-4E15-9C90-A5A2CFD08396}" srcOrd="0" destOrd="0" presId="urn:microsoft.com/office/officeart/2005/8/layout/process2"/>
    <dgm:cxn modelId="{970B3420-F447-45C4-BFEC-D8861B24FC7E}" type="presOf" srcId="{DDBAF2DB-1982-41EE-A54B-443AE15B621C}" destId="{0D36D394-395D-4112-94BB-809FD8714E60}" srcOrd="0" destOrd="0" presId="urn:microsoft.com/office/officeart/2005/8/layout/process2"/>
    <dgm:cxn modelId="{194DE331-E9BD-4B90-8C86-770EE7E5ACF0}" type="presOf" srcId="{52E4BC2E-57CF-40D9-A034-2B1AE14BB8D2}" destId="{2E1E4666-0D37-4352-AD57-968EB7C989BF}" srcOrd="0" destOrd="1" presId="urn:microsoft.com/office/officeart/2005/8/layout/process2"/>
    <dgm:cxn modelId="{A4AA7A6A-F5C1-44E6-A0CB-DF7436270DAA}" type="presOf" srcId="{010BB11D-D4E6-4222-BE29-1667D94FFE7E}" destId="{2E1E4666-0D37-4352-AD57-968EB7C989BF}" srcOrd="0" destOrd="2" presId="urn:microsoft.com/office/officeart/2005/8/layout/process2"/>
    <dgm:cxn modelId="{F1314354-58A1-450A-A646-A13004BB282A}" type="presOf" srcId="{53DCA544-4ECB-41F6-81B8-45705B4F7CFA}" destId="{CE470F8C-E640-4506-99B1-7ED88F7184E0}" srcOrd="1" destOrd="0" presId="urn:microsoft.com/office/officeart/2005/8/layout/process2"/>
    <dgm:cxn modelId="{40CD6F7A-7232-43C1-8F77-D75FFF5ADD0C}" srcId="{EED979C0-EA80-4F4A-A1C2-F5BF9B34A64D}" destId="{010BB11D-D4E6-4222-BE29-1667D94FFE7E}" srcOrd="1" destOrd="0" parTransId="{425B394B-0815-48FD-B52B-14AF2E2E00CD}" sibTransId="{FAC48B77-AD80-4F7B-9541-45A4D51E5DF2}"/>
    <dgm:cxn modelId="{E6D9DC7A-E4AA-41FD-9819-73C1131C4D93}" srcId="{F94A6B50-9360-4424-9334-BAC91D20A3C9}" destId="{DDBAF2DB-1982-41EE-A54B-443AE15B621C}" srcOrd="1" destOrd="0" parTransId="{795A10E8-AABD-4361-82C1-0D437731326D}" sibTransId="{E32A8DDE-CFF9-4188-969D-36A72701BED8}"/>
    <dgm:cxn modelId="{F9A15781-83C8-4217-BD59-E4BC7E1AC379}" type="presOf" srcId="{53DCA544-4ECB-41F6-81B8-45705B4F7CFA}" destId="{700D89D8-6434-4ADF-AB13-E4F590D91613}" srcOrd="0" destOrd="0" presId="urn:microsoft.com/office/officeart/2005/8/layout/process2"/>
    <dgm:cxn modelId="{10692589-E328-4D2E-A937-2B2A1505472F}" srcId="{DDBAF2DB-1982-41EE-A54B-443AE15B621C}" destId="{7D191994-CBE8-452E-8559-5242CB693CAB}" srcOrd="2" destOrd="0" parTransId="{D51824DA-A565-47F1-9F3B-0C9973BB0273}" sibTransId="{A8C4E6CB-C97B-4F92-80FD-3A3E5386A4BF}"/>
    <dgm:cxn modelId="{E02AA893-B1C8-4D69-870B-B7F663EBD534}" type="presOf" srcId="{4AC8DF23-4885-4B19-8F29-EDF8485F3254}" destId="{0D36D394-395D-4112-94BB-809FD8714E60}" srcOrd="0" destOrd="2" presId="urn:microsoft.com/office/officeart/2005/8/layout/process2"/>
    <dgm:cxn modelId="{4B6B6096-4A6C-4B93-8CF8-E0C4B8F60B3E}" srcId="{DDBAF2DB-1982-41EE-A54B-443AE15B621C}" destId="{5D4194FF-5C49-4DA2-8FE4-5C7E02400FF3}" srcOrd="0" destOrd="0" parTransId="{EB468A15-C56B-49C1-A427-A68422F6411D}" sibTransId="{B27B8823-A972-46DB-9B00-2CD107939F02}"/>
    <dgm:cxn modelId="{1D43A3AE-F5B5-445A-95E1-09CC85BAE8FC}" type="presOf" srcId="{7D654BBA-7661-44F6-8496-84EC0E47C848}" destId="{2E1E4666-0D37-4352-AD57-968EB7C989BF}" srcOrd="0" destOrd="3" presId="urn:microsoft.com/office/officeart/2005/8/layout/process2"/>
    <dgm:cxn modelId="{931ED5AE-A188-4DA0-A06E-BFE28E627C42}" srcId="{F94A6B50-9360-4424-9334-BAC91D20A3C9}" destId="{EED979C0-EA80-4F4A-A1C2-F5BF9B34A64D}" srcOrd="0" destOrd="0" parTransId="{FE18F84E-00CB-4FBA-B5EF-A8816654FBA7}" sibTransId="{53DCA544-4ECB-41F6-81B8-45705B4F7CFA}"/>
    <dgm:cxn modelId="{29C0C5BE-88AB-40C9-B3BF-890F6733B7E1}" type="presOf" srcId="{5D4194FF-5C49-4DA2-8FE4-5C7E02400FF3}" destId="{0D36D394-395D-4112-94BB-809FD8714E60}" srcOrd="0" destOrd="1" presId="urn:microsoft.com/office/officeart/2005/8/layout/process2"/>
    <dgm:cxn modelId="{8D7BCFD0-C7D0-4F3E-B1B1-8333A5573684}" srcId="{DDBAF2DB-1982-41EE-A54B-443AE15B621C}" destId="{4AC8DF23-4885-4B19-8F29-EDF8485F3254}" srcOrd="1" destOrd="0" parTransId="{A696E86B-F719-4FD3-ABF8-ACF98E2FFC97}" sibTransId="{D0CB1A23-E896-4EDC-873B-308591502228}"/>
    <dgm:cxn modelId="{EDCDD2D1-8953-459D-994B-3A0119C6A4A9}" srcId="{EED979C0-EA80-4F4A-A1C2-F5BF9B34A64D}" destId="{52E4BC2E-57CF-40D9-A034-2B1AE14BB8D2}" srcOrd="0" destOrd="0" parTransId="{B712FDAE-B56B-4609-93BA-0FF5B5C2AAAD}" sibTransId="{EF62E9B8-1DF7-46C3-A384-BB43620A3625}"/>
    <dgm:cxn modelId="{4EDF42D9-84C0-4FBF-ACBA-FE149965EFB2}" type="presOf" srcId="{7D191994-CBE8-452E-8559-5242CB693CAB}" destId="{0D36D394-395D-4112-94BB-809FD8714E60}" srcOrd="0" destOrd="3" presId="urn:microsoft.com/office/officeart/2005/8/layout/process2"/>
    <dgm:cxn modelId="{1D1A05DB-EBBC-4634-ADF0-308BA3556FC1}" type="presOf" srcId="{EED979C0-EA80-4F4A-A1C2-F5BF9B34A64D}" destId="{2E1E4666-0D37-4352-AD57-968EB7C989BF}" srcOrd="0" destOrd="0" presId="urn:microsoft.com/office/officeart/2005/8/layout/process2"/>
    <dgm:cxn modelId="{C019D1F0-32C8-44B0-8529-3BF29C908F40}" srcId="{EED979C0-EA80-4F4A-A1C2-F5BF9B34A64D}" destId="{7D654BBA-7661-44F6-8496-84EC0E47C848}" srcOrd="2" destOrd="0" parTransId="{DFD3FCAD-E5E5-4251-944F-F48703A89A1B}" sibTransId="{FBEEDFCF-9278-4321-B8C9-0EEEEE5B3F77}"/>
    <dgm:cxn modelId="{F366BC22-0F9C-4385-A0D6-B1924E1FAB45}" type="presParOf" srcId="{1B1A139A-1838-4E15-9C90-A5A2CFD08396}" destId="{2E1E4666-0D37-4352-AD57-968EB7C989BF}" srcOrd="0" destOrd="0" presId="urn:microsoft.com/office/officeart/2005/8/layout/process2"/>
    <dgm:cxn modelId="{43F069D4-367F-4601-B592-512672E1EFD3}" type="presParOf" srcId="{1B1A139A-1838-4E15-9C90-A5A2CFD08396}" destId="{700D89D8-6434-4ADF-AB13-E4F590D91613}" srcOrd="1" destOrd="0" presId="urn:microsoft.com/office/officeart/2005/8/layout/process2"/>
    <dgm:cxn modelId="{9D6285B2-7152-49B4-80DE-FC79564A31C8}" type="presParOf" srcId="{700D89D8-6434-4ADF-AB13-E4F590D91613}" destId="{CE470F8C-E640-4506-99B1-7ED88F7184E0}" srcOrd="0" destOrd="0" presId="urn:microsoft.com/office/officeart/2005/8/layout/process2"/>
    <dgm:cxn modelId="{5B6DED5A-4339-4587-BCEE-C5DA99802A75}" type="presParOf" srcId="{1B1A139A-1838-4E15-9C90-A5A2CFD08396}" destId="{0D36D394-395D-4112-94BB-809FD8714E60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623BA2F-0818-45ED-86B8-F17F2B5B8213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A4387A-2EDE-4CF1-86E7-A38078DD09E2}">
      <dgm:prSet phldrT="[Tekst]" phldr="0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hr-HR" dirty="0">
              <a:solidFill>
                <a:schemeClr val="tx2"/>
              </a:solidFill>
            </a:rPr>
            <a:t>1789.</a:t>
          </a:r>
          <a:endParaRPr lang="en-US" dirty="0">
            <a:solidFill>
              <a:schemeClr val="tx2"/>
            </a:solidFill>
          </a:endParaRPr>
        </a:p>
      </dgm:t>
    </dgm:pt>
    <dgm:pt modelId="{7A03088E-E4B9-48E0-98C7-A2797A8285B1}" type="parTrans" cxnId="{5756849E-7A60-4DA7-B3FB-47B1E11BCBB7}">
      <dgm:prSet/>
      <dgm:spPr/>
      <dgm:t>
        <a:bodyPr/>
        <a:lstStyle/>
        <a:p>
          <a:endParaRPr lang="en-US"/>
        </a:p>
      </dgm:t>
    </dgm:pt>
    <dgm:pt modelId="{19F0EBCD-6C8A-4627-A2C7-FDD0F34DEF2C}" type="sibTrans" cxnId="{5756849E-7A60-4DA7-B3FB-47B1E11BCBB7}">
      <dgm:prSet/>
      <dgm:spPr/>
      <dgm:t>
        <a:bodyPr/>
        <a:lstStyle/>
        <a:p>
          <a:endParaRPr lang="en-US"/>
        </a:p>
      </dgm:t>
    </dgm:pt>
    <dgm:pt modelId="{93D8618E-8E3B-49B2-9314-928AD1016AD7}">
      <dgm:prSet phldrT="[Tekst]" phldr="0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hr-HR" dirty="0">
              <a:solidFill>
                <a:schemeClr val="tx2"/>
              </a:solidFill>
            </a:rPr>
            <a:t>,,DUGO 19. STOLJEĆE’’</a:t>
          </a:r>
          <a:endParaRPr lang="en-US" dirty="0">
            <a:solidFill>
              <a:schemeClr val="tx2"/>
            </a:solidFill>
          </a:endParaRPr>
        </a:p>
      </dgm:t>
    </dgm:pt>
    <dgm:pt modelId="{02007971-EA6D-4F42-8A14-81973E379AA8}" type="parTrans" cxnId="{4772696D-42F7-40F0-98F6-61879DE6685B}">
      <dgm:prSet/>
      <dgm:spPr/>
      <dgm:t>
        <a:bodyPr/>
        <a:lstStyle/>
        <a:p>
          <a:endParaRPr lang="en-US"/>
        </a:p>
      </dgm:t>
    </dgm:pt>
    <dgm:pt modelId="{F92CD7C4-1416-46E5-A562-8155689D8550}" type="sibTrans" cxnId="{4772696D-42F7-40F0-98F6-61879DE6685B}">
      <dgm:prSet/>
      <dgm:spPr/>
      <dgm:t>
        <a:bodyPr/>
        <a:lstStyle/>
        <a:p>
          <a:endParaRPr lang="en-US"/>
        </a:p>
      </dgm:t>
    </dgm:pt>
    <dgm:pt modelId="{0188A973-4886-4A22-B877-2EB022151DCC}">
      <dgm:prSet phldrT="[Tekst]" phldr="0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hr-HR" dirty="0">
              <a:solidFill>
                <a:schemeClr val="tx2"/>
              </a:solidFill>
            </a:rPr>
            <a:t>1918.</a:t>
          </a:r>
          <a:endParaRPr lang="en-US" dirty="0">
            <a:solidFill>
              <a:schemeClr val="tx2"/>
            </a:solidFill>
          </a:endParaRPr>
        </a:p>
      </dgm:t>
    </dgm:pt>
    <dgm:pt modelId="{E617FCF6-4946-46B0-8B92-E6F1CFA419F9}" type="parTrans" cxnId="{839AABB7-C29F-407E-A14B-8C6A0AC76419}">
      <dgm:prSet/>
      <dgm:spPr/>
      <dgm:t>
        <a:bodyPr/>
        <a:lstStyle/>
        <a:p>
          <a:endParaRPr lang="en-US"/>
        </a:p>
      </dgm:t>
    </dgm:pt>
    <dgm:pt modelId="{6AD873F4-AF76-468D-8281-341A078857EE}" type="sibTrans" cxnId="{839AABB7-C29F-407E-A14B-8C6A0AC76419}">
      <dgm:prSet/>
      <dgm:spPr/>
      <dgm:t>
        <a:bodyPr/>
        <a:lstStyle/>
        <a:p>
          <a:endParaRPr lang="en-US"/>
        </a:p>
      </dgm:t>
    </dgm:pt>
    <dgm:pt modelId="{E8E4C30B-E767-4864-AB62-43874A550C9E}" type="pres">
      <dgm:prSet presAssocID="{2623BA2F-0818-45ED-86B8-F17F2B5B8213}" presName="Name0" presStyleCnt="0">
        <dgm:presLayoutVars>
          <dgm:dir/>
          <dgm:resizeHandles val="exact"/>
        </dgm:presLayoutVars>
      </dgm:prSet>
      <dgm:spPr/>
    </dgm:pt>
    <dgm:pt modelId="{4CCE6826-B658-40C9-9925-11D7F1D6FF5E}" type="pres">
      <dgm:prSet presAssocID="{8DA4387A-2EDE-4CF1-86E7-A38078DD09E2}" presName="parTxOnly" presStyleLbl="node1" presStyleIdx="0" presStyleCnt="3">
        <dgm:presLayoutVars>
          <dgm:bulletEnabled val="1"/>
        </dgm:presLayoutVars>
      </dgm:prSet>
      <dgm:spPr/>
    </dgm:pt>
    <dgm:pt modelId="{9DEE5830-1DE4-445D-B36F-D03485F474D4}" type="pres">
      <dgm:prSet presAssocID="{19F0EBCD-6C8A-4627-A2C7-FDD0F34DEF2C}" presName="parSpace" presStyleCnt="0"/>
      <dgm:spPr/>
    </dgm:pt>
    <dgm:pt modelId="{494FF3D2-8973-464B-B806-6F0151A15134}" type="pres">
      <dgm:prSet presAssocID="{93D8618E-8E3B-49B2-9314-928AD1016AD7}" presName="parTxOnly" presStyleLbl="node1" presStyleIdx="1" presStyleCnt="3">
        <dgm:presLayoutVars>
          <dgm:bulletEnabled val="1"/>
        </dgm:presLayoutVars>
      </dgm:prSet>
      <dgm:spPr/>
    </dgm:pt>
    <dgm:pt modelId="{2C57D0FB-77FC-4753-8A9C-16FB1089B321}" type="pres">
      <dgm:prSet presAssocID="{F92CD7C4-1416-46E5-A562-8155689D8550}" presName="parSpace" presStyleCnt="0"/>
      <dgm:spPr/>
    </dgm:pt>
    <dgm:pt modelId="{1711BE04-7EFF-46F4-B0EE-9D6FD6F07798}" type="pres">
      <dgm:prSet presAssocID="{0188A973-4886-4A22-B877-2EB022151DCC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3F5C0818-08CB-4C8A-BC85-2BD2DB6AD2AA}" type="presOf" srcId="{93D8618E-8E3B-49B2-9314-928AD1016AD7}" destId="{494FF3D2-8973-464B-B806-6F0151A15134}" srcOrd="0" destOrd="0" presId="urn:microsoft.com/office/officeart/2005/8/layout/hChevron3"/>
    <dgm:cxn modelId="{4772696D-42F7-40F0-98F6-61879DE6685B}" srcId="{2623BA2F-0818-45ED-86B8-F17F2B5B8213}" destId="{93D8618E-8E3B-49B2-9314-928AD1016AD7}" srcOrd="1" destOrd="0" parTransId="{02007971-EA6D-4F42-8A14-81973E379AA8}" sibTransId="{F92CD7C4-1416-46E5-A562-8155689D8550}"/>
    <dgm:cxn modelId="{5756849E-7A60-4DA7-B3FB-47B1E11BCBB7}" srcId="{2623BA2F-0818-45ED-86B8-F17F2B5B8213}" destId="{8DA4387A-2EDE-4CF1-86E7-A38078DD09E2}" srcOrd="0" destOrd="0" parTransId="{7A03088E-E4B9-48E0-98C7-A2797A8285B1}" sibTransId="{19F0EBCD-6C8A-4627-A2C7-FDD0F34DEF2C}"/>
    <dgm:cxn modelId="{839AABB7-C29F-407E-A14B-8C6A0AC76419}" srcId="{2623BA2F-0818-45ED-86B8-F17F2B5B8213}" destId="{0188A973-4886-4A22-B877-2EB022151DCC}" srcOrd="2" destOrd="0" parTransId="{E617FCF6-4946-46B0-8B92-E6F1CFA419F9}" sibTransId="{6AD873F4-AF76-468D-8281-341A078857EE}"/>
    <dgm:cxn modelId="{57548AE7-451B-4D21-B094-99142C5D2E68}" type="presOf" srcId="{0188A973-4886-4A22-B877-2EB022151DCC}" destId="{1711BE04-7EFF-46F4-B0EE-9D6FD6F07798}" srcOrd="0" destOrd="0" presId="urn:microsoft.com/office/officeart/2005/8/layout/hChevron3"/>
    <dgm:cxn modelId="{418192F9-89A7-4BC6-BFFD-B134F2307D59}" type="presOf" srcId="{2623BA2F-0818-45ED-86B8-F17F2B5B8213}" destId="{E8E4C30B-E767-4864-AB62-43874A550C9E}" srcOrd="0" destOrd="0" presId="urn:microsoft.com/office/officeart/2005/8/layout/hChevron3"/>
    <dgm:cxn modelId="{0452C2FC-A642-4CE7-8E9D-990AB4D03C43}" type="presOf" srcId="{8DA4387A-2EDE-4CF1-86E7-A38078DD09E2}" destId="{4CCE6826-B658-40C9-9925-11D7F1D6FF5E}" srcOrd="0" destOrd="0" presId="urn:microsoft.com/office/officeart/2005/8/layout/hChevron3"/>
    <dgm:cxn modelId="{C6E00CB5-1121-4F3F-B980-0F7E2F8E54A4}" type="presParOf" srcId="{E8E4C30B-E767-4864-AB62-43874A550C9E}" destId="{4CCE6826-B658-40C9-9925-11D7F1D6FF5E}" srcOrd="0" destOrd="0" presId="urn:microsoft.com/office/officeart/2005/8/layout/hChevron3"/>
    <dgm:cxn modelId="{7B4D51A9-C3B6-4E2B-A818-2563DBC5B6C5}" type="presParOf" srcId="{E8E4C30B-E767-4864-AB62-43874A550C9E}" destId="{9DEE5830-1DE4-445D-B36F-D03485F474D4}" srcOrd="1" destOrd="0" presId="urn:microsoft.com/office/officeart/2005/8/layout/hChevron3"/>
    <dgm:cxn modelId="{0CBDB2B3-3861-48D8-A6FD-3A73C0F5FB6F}" type="presParOf" srcId="{E8E4C30B-E767-4864-AB62-43874A550C9E}" destId="{494FF3D2-8973-464B-B806-6F0151A15134}" srcOrd="2" destOrd="0" presId="urn:microsoft.com/office/officeart/2005/8/layout/hChevron3"/>
    <dgm:cxn modelId="{6B78AD6A-FAAF-4172-BD86-C0F62EAA8BD9}" type="presParOf" srcId="{E8E4C30B-E767-4864-AB62-43874A550C9E}" destId="{2C57D0FB-77FC-4753-8A9C-16FB1089B321}" srcOrd="3" destOrd="0" presId="urn:microsoft.com/office/officeart/2005/8/layout/hChevron3"/>
    <dgm:cxn modelId="{0F5C981D-4344-4625-A55C-608FE397CEF0}" type="presParOf" srcId="{E8E4C30B-E767-4864-AB62-43874A550C9E}" destId="{1711BE04-7EFF-46F4-B0EE-9D6FD6F07798}" srcOrd="4" destOrd="0" presId="urn:microsoft.com/office/officeart/2005/8/layout/hChevron3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DB774F-D2E1-4531-8B56-439D9BFB27F4}">
      <dsp:nvSpPr>
        <dsp:cNvPr id="0" name=""/>
        <dsp:cNvSpPr/>
      </dsp:nvSpPr>
      <dsp:spPr>
        <a:xfrm>
          <a:off x="2115206" y="1189648"/>
          <a:ext cx="5084587" cy="5084587"/>
        </a:xfrm>
        <a:prstGeom prst="blockArc">
          <a:avLst>
            <a:gd name="adj1" fmla="val 11758132"/>
            <a:gd name="adj2" fmla="val 17367834"/>
            <a:gd name="adj3" fmla="val 464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51F212-485D-4730-995B-DA68726D09A0}">
      <dsp:nvSpPr>
        <dsp:cNvPr id="0" name=""/>
        <dsp:cNvSpPr/>
      </dsp:nvSpPr>
      <dsp:spPr>
        <a:xfrm>
          <a:off x="2187202" y="849666"/>
          <a:ext cx="5084587" cy="5084587"/>
        </a:xfrm>
        <a:prstGeom prst="blockArc">
          <a:avLst>
            <a:gd name="adj1" fmla="val 4395523"/>
            <a:gd name="adj2" fmla="val 11276647"/>
            <a:gd name="adj3" fmla="val 464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923CDA-E5B2-4A55-80E5-A9CA8D1F166A}">
      <dsp:nvSpPr>
        <dsp:cNvPr id="0" name=""/>
        <dsp:cNvSpPr/>
      </dsp:nvSpPr>
      <dsp:spPr>
        <a:xfrm>
          <a:off x="2842037" y="745149"/>
          <a:ext cx="5084587" cy="5084587"/>
        </a:xfrm>
        <a:prstGeom prst="blockArc">
          <a:avLst>
            <a:gd name="adj1" fmla="val 21486867"/>
            <a:gd name="adj2" fmla="val 5316270"/>
            <a:gd name="adj3" fmla="val 464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4AEF47-10EF-480F-8503-5062BEBE026A}">
      <dsp:nvSpPr>
        <dsp:cNvPr id="0" name=""/>
        <dsp:cNvSpPr/>
      </dsp:nvSpPr>
      <dsp:spPr>
        <a:xfrm>
          <a:off x="2932253" y="1331542"/>
          <a:ext cx="5084587" cy="5084587"/>
        </a:xfrm>
        <a:prstGeom prst="blockArc">
          <a:avLst>
            <a:gd name="adj1" fmla="val 16214420"/>
            <a:gd name="adj2" fmla="val 20663575"/>
            <a:gd name="adj3" fmla="val 464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490F28-C151-4812-9538-F85352F012B7}">
      <dsp:nvSpPr>
        <dsp:cNvPr id="0" name=""/>
        <dsp:cNvSpPr/>
      </dsp:nvSpPr>
      <dsp:spPr>
        <a:xfrm>
          <a:off x="3581284" y="2455933"/>
          <a:ext cx="2341572" cy="18221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/>
            <a:t>DUGO 19. STOLJEĆE</a:t>
          </a:r>
          <a:endParaRPr lang="en-US" sz="2800" kern="1200" dirty="0"/>
        </a:p>
      </dsp:txBody>
      <dsp:txXfrm>
        <a:off x="3924199" y="2722783"/>
        <a:ext cx="1655742" cy="1288464"/>
      </dsp:txXfrm>
    </dsp:sp>
    <dsp:sp modelId="{29E77BA1-2A03-4748-9651-9D7B3B91212F}">
      <dsp:nvSpPr>
        <dsp:cNvPr id="0" name=""/>
        <dsp:cNvSpPr/>
      </dsp:nvSpPr>
      <dsp:spPr>
        <a:xfrm>
          <a:off x="4360851" y="754018"/>
          <a:ext cx="2248223" cy="12731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/>
            <a:t>NASTANAK MODERNIH NACIJA </a:t>
          </a:r>
          <a:endParaRPr lang="en-US" sz="2800" kern="1200" dirty="0"/>
        </a:p>
      </dsp:txBody>
      <dsp:txXfrm>
        <a:off x="4360851" y="754018"/>
        <a:ext cx="2248223" cy="1273105"/>
      </dsp:txXfrm>
    </dsp:sp>
    <dsp:sp modelId="{82DAACBD-9138-49AE-958E-6F127995CB78}">
      <dsp:nvSpPr>
        <dsp:cNvPr id="0" name=""/>
        <dsp:cNvSpPr/>
      </dsp:nvSpPr>
      <dsp:spPr>
        <a:xfrm>
          <a:off x="6635373" y="2386184"/>
          <a:ext cx="2461798" cy="16391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/>
            <a:t>ŠIRENJE KOLONIJALNIH POSJEDA</a:t>
          </a:r>
          <a:endParaRPr lang="en-US" sz="2800" kern="1200" dirty="0"/>
        </a:p>
      </dsp:txBody>
      <dsp:txXfrm>
        <a:off x="6635373" y="2386184"/>
        <a:ext cx="2461798" cy="1639100"/>
      </dsp:txXfrm>
    </dsp:sp>
    <dsp:sp modelId="{EA3201F8-9F0D-447A-8FD7-018A83700095}">
      <dsp:nvSpPr>
        <dsp:cNvPr id="0" name=""/>
        <dsp:cNvSpPr/>
      </dsp:nvSpPr>
      <dsp:spPr>
        <a:xfrm>
          <a:off x="3707967" y="5094658"/>
          <a:ext cx="3473680" cy="135066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/>
            <a:t>PROMJENE U NAČINU ŽIVOTA I POGLEDU NA SVIJET</a:t>
          </a:r>
          <a:endParaRPr lang="en-US" sz="2800" kern="1200" dirty="0"/>
        </a:p>
      </dsp:txBody>
      <dsp:txXfrm>
        <a:off x="3707967" y="5094658"/>
        <a:ext cx="3473680" cy="1350668"/>
      </dsp:txXfrm>
    </dsp:sp>
    <dsp:sp modelId="{89D2A0CC-E588-41FA-A3A5-90A895F2FD0A}">
      <dsp:nvSpPr>
        <dsp:cNvPr id="0" name=""/>
        <dsp:cNvSpPr/>
      </dsp:nvSpPr>
      <dsp:spPr>
        <a:xfrm>
          <a:off x="1036109" y="2229202"/>
          <a:ext cx="2467862" cy="16391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/>
            <a:t>INDUSTRIJSKO I URBANO DRUŠTVO</a:t>
          </a:r>
          <a:endParaRPr lang="en-US" sz="2800" kern="1200" dirty="0"/>
        </a:p>
      </dsp:txBody>
      <dsp:txXfrm>
        <a:off x="1036109" y="2229202"/>
        <a:ext cx="2467862" cy="16391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D4C7CD-B331-42F5-A785-DBECD146EEBB}">
      <dsp:nvSpPr>
        <dsp:cNvPr id="0" name=""/>
        <dsp:cNvSpPr/>
      </dsp:nvSpPr>
      <dsp:spPr>
        <a:xfrm>
          <a:off x="3712445" y="3206344"/>
          <a:ext cx="4925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2598" y="4572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>
            <a:solidFill>
              <a:schemeClr val="tx2"/>
            </a:solidFill>
          </a:endParaRPr>
        </a:p>
      </dsp:txBody>
      <dsp:txXfrm>
        <a:off x="3946429" y="3239749"/>
        <a:ext cx="24629" cy="24629"/>
      </dsp:txXfrm>
    </dsp:sp>
    <dsp:sp modelId="{A4C32FC9-A463-41AF-839F-8631DD4DBFF1}">
      <dsp:nvSpPr>
        <dsp:cNvPr id="0" name=""/>
        <dsp:cNvSpPr/>
      </dsp:nvSpPr>
      <dsp:spPr>
        <a:xfrm>
          <a:off x="756852" y="2147922"/>
          <a:ext cx="492598" cy="11041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6299" y="0"/>
              </a:lnTo>
              <a:lnTo>
                <a:pt x="246299" y="1104142"/>
              </a:lnTo>
              <a:lnTo>
                <a:pt x="492598" y="110414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>
            <a:solidFill>
              <a:schemeClr val="tx2"/>
            </a:solidFill>
          </a:endParaRPr>
        </a:p>
      </dsp:txBody>
      <dsp:txXfrm>
        <a:off x="972925" y="2669767"/>
        <a:ext cx="60452" cy="60452"/>
      </dsp:txXfrm>
    </dsp:sp>
    <dsp:sp modelId="{DADF4C05-F434-42BC-AAEC-F79D6FEC40EC}">
      <dsp:nvSpPr>
        <dsp:cNvPr id="0" name=""/>
        <dsp:cNvSpPr/>
      </dsp:nvSpPr>
      <dsp:spPr>
        <a:xfrm>
          <a:off x="4098248" y="2267703"/>
          <a:ext cx="4925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2598" y="4572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>
            <a:solidFill>
              <a:schemeClr val="tx2"/>
            </a:solidFill>
          </a:endParaRPr>
        </a:p>
      </dsp:txBody>
      <dsp:txXfrm>
        <a:off x="4332233" y="2301108"/>
        <a:ext cx="24629" cy="24629"/>
      </dsp:txXfrm>
    </dsp:sp>
    <dsp:sp modelId="{38CD88FB-5A6A-4493-924D-8DFBB9243E16}">
      <dsp:nvSpPr>
        <dsp:cNvPr id="0" name=""/>
        <dsp:cNvSpPr/>
      </dsp:nvSpPr>
      <dsp:spPr>
        <a:xfrm>
          <a:off x="756852" y="2147922"/>
          <a:ext cx="492598" cy="1655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6299" y="0"/>
              </a:lnTo>
              <a:lnTo>
                <a:pt x="246299" y="165501"/>
              </a:lnTo>
              <a:lnTo>
                <a:pt x="492598" y="16550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>
            <a:solidFill>
              <a:schemeClr val="tx2"/>
            </a:solidFill>
          </a:endParaRPr>
        </a:p>
      </dsp:txBody>
      <dsp:txXfrm>
        <a:off x="990160" y="2217681"/>
        <a:ext cx="25982" cy="25982"/>
      </dsp:txXfrm>
    </dsp:sp>
    <dsp:sp modelId="{BAF5526F-1AB3-4833-8538-5978EEFB5EF5}">
      <dsp:nvSpPr>
        <dsp:cNvPr id="0" name=""/>
        <dsp:cNvSpPr/>
      </dsp:nvSpPr>
      <dsp:spPr>
        <a:xfrm>
          <a:off x="3712445" y="1163560"/>
          <a:ext cx="4925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2598" y="4572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>
            <a:solidFill>
              <a:schemeClr val="tx2"/>
            </a:solidFill>
          </a:endParaRPr>
        </a:p>
      </dsp:txBody>
      <dsp:txXfrm>
        <a:off x="3946429" y="1196966"/>
        <a:ext cx="24629" cy="24629"/>
      </dsp:txXfrm>
    </dsp:sp>
    <dsp:sp modelId="{014742A0-F82E-490D-B9EE-86C983C4AA2D}">
      <dsp:nvSpPr>
        <dsp:cNvPr id="0" name=""/>
        <dsp:cNvSpPr/>
      </dsp:nvSpPr>
      <dsp:spPr>
        <a:xfrm>
          <a:off x="756852" y="1209280"/>
          <a:ext cx="492598" cy="938641"/>
        </a:xfrm>
        <a:custGeom>
          <a:avLst/>
          <a:gdLst/>
          <a:ahLst/>
          <a:cxnLst/>
          <a:rect l="0" t="0" r="0" b="0"/>
          <a:pathLst>
            <a:path>
              <a:moveTo>
                <a:pt x="0" y="938641"/>
              </a:moveTo>
              <a:lnTo>
                <a:pt x="246299" y="938641"/>
              </a:lnTo>
              <a:lnTo>
                <a:pt x="246299" y="0"/>
              </a:lnTo>
              <a:lnTo>
                <a:pt x="492598" y="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>
            <a:solidFill>
              <a:schemeClr val="tx2"/>
            </a:solidFill>
          </a:endParaRPr>
        </a:p>
      </dsp:txBody>
      <dsp:txXfrm>
        <a:off x="976650" y="1652100"/>
        <a:ext cx="53002" cy="53002"/>
      </dsp:txXfrm>
    </dsp:sp>
    <dsp:sp modelId="{099E5B4D-BEF9-4F02-BF0B-C0070160B8E9}">
      <dsp:nvSpPr>
        <dsp:cNvPr id="0" name=""/>
        <dsp:cNvSpPr/>
      </dsp:nvSpPr>
      <dsp:spPr>
        <a:xfrm rot="16200000">
          <a:off x="-1594690" y="1772465"/>
          <a:ext cx="3952172" cy="750912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905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>
              <a:solidFill>
                <a:schemeClr val="tx2"/>
              </a:solidFill>
            </a:rPr>
            <a:t>USTAV (1787.)</a:t>
          </a:r>
          <a:endParaRPr lang="en-US" sz="2600" kern="1200" dirty="0">
            <a:solidFill>
              <a:schemeClr val="tx2"/>
            </a:solidFill>
          </a:endParaRPr>
        </a:p>
      </dsp:txBody>
      <dsp:txXfrm>
        <a:off x="-1594690" y="1772465"/>
        <a:ext cx="3952172" cy="750912"/>
      </dsp:txXfrm>
    </dsp:sp>
    <dsp:sp modelId="{8A5FC1A7-5792-47D5-8623-4A995E3F5406}">
      <dsp:nvSpPr>
        <dsp:cNvPr id="0" name=""/>
        <dsp:cNvSpPr/>
      </dsp:nvSpPr>
      <dsp:spPr>
        <a:xfrm>
          <a:off x="1249451" y="668323"/>
          <a:ext cx="2462994" cy="1081915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>
              <a:solidFill>
                <a:schemeClr val="tx2"/>
              </a:solidFill>
            </a:rPr>
            <a:t>IZVRŠNA VLAST </a:t>
          </a:r>
          <a:endParaRPr lang="en-US" sz="2600" kern="1200" dirty="0">
            <a:solidFill>
              <a:schemeClr val="tx2"/>
            </a:solidFill>
          </a:endParaRPr>
        </a:p>
      </dsp:txBody>
      <dsp:txXfrm>
        <a:off x="1249451" y="668323"/>
        <a:ext cx="2462994" cy="1081915"/>
      </dsp:txXfrm>
    </dsp:sp>
    <dsp:sp modelId="{35B34CE2-0D92-420C-8D17-4A21EFD96BED}">
      <dsp:nvSpPr>
        <dsp:cNvPr id="0" name=""/>
        <dsp:cNvSpPr/>
      </dsp:nvSpPr>
      <dsp:spPr>
        <a:xfrm>
          <a:off x="4205044" y="833824"/>
          <a:ext cx="2462994" cy="750912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>
              <a:solidFill>
                <a:schemeClr val="tx2"/>
              </a:solidFill>
            </a:rPr>
            <a:t>PREDSJEDNIK</a:t>
          </a:r>
          <a:endParaRPr lang="en-US" sz="2600" kern="1200" dirty="0">
            <a:solidFill>
              <a:schemeClr val="tx2"/>
            </a:solidFill>
          </a:endParaRPr>
        </a:p>
      </dsp:txBody>
      <dsp:txXfrm>
        <a:off x="4205044" y="833824"/>
        <a:ext cx="2462994" cy="750912"/>
      </dsp:txXfrm>
    </dsp:sp>
    <dsp:sp modelId="{1FEFC81D-1B79-4EFE-9E95-849260A1AE1F}">
      <dsp:nvSpPr>
        <dsp:cNvPr id="0" name=""/>
        <dsp:cNvSpPr/>
      </dsp:nvSpPr>
      <dsp:spPr>
        <a:xfrm>
          <a:off x="1249451" y="1937966"/>
          <a:ext cx="2848797" cy="750912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>
              <a:solidFill>
                <a:schemeClr val="tx2"/>
              </a:solidFill>
            </a:rPr>
            <a:t>ZAKONODAVNA</a:t>
          </a:r>
          <a:r>
            <a:rPr lang="hr-HR" sz="2800" kern="1200" dirty="0">
              <a:solidFill>
                <a:schemeClr val="tx2"/>
              </a:solidFill>
            </a:rPr>
            <a:t> VLAST</a:t>
          </a:r>
          <a:endParaRPr lang="en-US" sz="2800" kern="1200" dirty="0">
            <a:solidFill>
              <a:schemeClr val="tx2"/>
            </a:solidFill>
          </a:endParaRPr>
        </a:p>
      </dsp:txBody>
      <dsp:txXfrm>
        <a:off x="1249451" y="1937966"/>
        <a:ext cx="2848797" cy="750912"/>
      </dsp:txXfrm>
    </dsp:sp>
    <dsp:sp modelId="{776CFDCA-9253-4579-AD8F-61DC9E922A16}">
      <dsp:nvSpPr>
        <dsp:cNvPr id="0" name=""/>
        <dsp:cNvSpPr/>
      </dsp:nvSpPr>
      <dsp:spPr>
        <a:xfrm>
          <a:off x="4590847" y="1937966"/>
          <a:ext cx="2462994" cy="750912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>
              <a:solidFill>
                <a:schemeClr val="tx2"/>
              </a:solidFill>
            </a:rPr>
            <a:t>KONGRES</a:t>
          </a:r>
          <a:endParaRPr lang="en-US" sz="2600" kern="1200" dirty="0">
            <a:solidFill>
              <a:schemeClr val="tx2"/>
            </a:solidFill>
          </a:endParaRPr>
        </a:p>
      </dsp:txBody>
      <dsp:txXfrm>
        <a:off x="4590847" y="1937966"/>
        <a:ext cx="2462994" cy="750912"/>
      </dsp:txXfrm>
    </dsp:sp>
    <dsp:sp modelId="{C97CB464-9635-4A7C-8165-5EF23E8C49EE}">
      <dsp:nvSpPr>
        <dsp:cNvPr id="0" name=""/>
        <dsp:cNvSpPr/>
      </dsp:nvSpPr>
      <dsp:spPr>
        <a:xfrm>
          <a:off x="1249451" y="2876607"/>
          <a:ext cx="2462994" cy="750912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>
              <a:solidFill>
                <a:schemeClr val="tx2"/>
              </a:solidFill>
            </a:rPr>
            <a:t>SUDSKA VLAST </a:t>
          </a:r>
          <a:endParaRPr lang="en-US" sz="2600" kern="1200" dirty="0">
            <a:solidFill>
              <a:schemeClr val="tx2"/>
            </a:solidFill>
          </a:endParaRPr>
        </a:p>
      </dsp:txBody>
      <dsp:txXfrm>
        <a:off x="1249451" y="2876607"/>
        <a:ext cx="2462994" cy="750912"/>
      </dsp:txXfrm>
    </dsp:sp>
    <dsp:sp modelId="{E17D30B9-1ECE-4DA3-86A3-322157B3AC14}">
      <dsp:nvSpPr>
        <dsp:cNvPr id="0" name=""/>
        <dsp:cNvSpPr/>
      </dsp:nvSpPr>
      <dsp:spPr>
        <a:xfrm>
          <a:off x="4205044" y="2876607"/>
          <a:ext cx="2462994" cy="750912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>
              <a:solidFill>
                <a:schemeClr val="tx2"/>
              </a:solidFill>
            </a:rPr>
            <a:t>VRHOVNI SUD</a:t>
          </a:r>
          <a:endParaRPr lang="en-US" sz="2600" kern="1200" dirty="0">
            <a:solidFill>
              <a:schemeClr val="tx2"/>
            </a:solidFill>
          </a:endParaRPr>
        </a:p>
      </dsp:txBody>
      <dsp:txXfrm>
        <a:off x="4205044" y="2876607"/>
        <a:ext cx="2462994" cy="7509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988D46-E215-4E95-9F6C-5B1B180B3CD6}">
      <dsp:nvSpPr>
        <dsp:cNvPr id="0" name=""/>
        <dsp:cNvSpPr/>
      </dsp:nvSpPr>
      <dsp:spPr>
        <a:xfrm>
          <a:off x="288200" y="7263"/>
          <a:ext cx="3483957" cy="3483957"/>
        </a:xfrm>
        <a:prstGeom prst="ellipse">
          <a:avLst/>
        </a:prstGeom>
        <a:solidFill>
          <a:schemeClr val="accent4">
            <a:lumMod val="60000"/>
            <a:lumOff val="40000"/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solidFill>
                <a:schemeClr val="tx2"/>
              </a:solidFill>
            </a:rPr>
            <a:t>PRVI I DRUGI STALEŽ  (2% stanovništva)</a:t>
          </a:r>
          <a:endParaRPr lang="en-US" sz="2000" kern="1200" dirty="0">
            <a:solidFill>
              <a:schemeClr val="tx2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000" kern="1200" dirty="0">
              <a:solidFill>
                <a:schemeClr val="tx2"/>
              </a:solidFill>
            </a:rPr>
            <a:t>ne plaćaju porez </a:t>
          </a:r>
          <a:endParaRPr lang="en-US" sz="2000" kern="1200" dirty="0">
            <a:solidFill>
              <a:schemeClr val="tx2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000" kern="1200" dirty="0">
              <a:solidFill>
                <a:schemeClr val="tx2"/>
              </a:solidFill>
            </a:rPr>
            <a:t>imaju sva politička prava</a:t>
          </a:r>
          <a:endParaRPr lang="en-US" sz="2000" kern="1200" dirty="0">
            <a:solidFill>
              <a:schemeClr val="tx2"/>
            </a:solidFill>
          </a:endParaRPr>
        </a:p>
      </dsp:txBody>
      <dsp:txXfrm>
        <a:off x="774698" y="418097"/>
        <a:ext cx="2008768" cy="2662290"/>
      </dsp:txXfrm>
    </dsp:sp>
    <dsp:sp modelId="{CF85CBA3-FCA0-49A6-B062-DD99BFDEE261}">
      <dsp:nvSpPr>
        <dsp:cNvPr id="0" name=""/>
        <dsp:cNvSpPr/>
      </dsp:nvSpPr>
      <dsp:spPr>
        <a:xfrm>
          <a:off x="2544831" y="19056"/>
          <a:ext cx="3483957" cy="3483957"/>
        </a:xfrm>
        <a:prstGeom prst="ellipse">
          <a:avLst/>
        </a:prstGeom>
        <a:solidFill>
          <a:schemeClr val="accent4">
            <a:lumMod val="40000"/>
            <a:lumOff val="60000"/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solidFill>
                <a:schemeClr val="tx2"/>
              </a:solidFill>
            </a:rPr>
            <a:t>TREĆI STALEŽ (98% stanovništva) </a:t>
          </a:r>
          <a:endParaRPr lang="en-US" sz="2000" kern="1200" dirty="0">
            <a:solidFill>
              <a:schemeClr val="tx2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000" kern="1200" dirty="0">
              <a:solidFill>
                <a:schemeClr val="tx2"/>
              </a:solidFill>
            </a:rPr>
            <a:t>plaćaju porez</a:t>
          </a:r>
          <a:endParaRPr lang="en-US" sz="2000" kern="1200" dirty="0">
            <a:solidFill>
              <a:schemeClr val="tx2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000" kern="1200" dirty="0">
              <a:solidFill>
                <a:schemeClr val="tx2"/>
              </a:solidFill>
            </a:rPr>
            <a:t>nemaju politička prava </a:t>
          </a:r>
          <a:endParaRPr lang="en-US" sz="2000" kern="1200" dirty="0">
            <a:solidFill>
              <a:schemeClr val="tx2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000" kern="1200" dirty="0">
              <a:solidFill>
                <a:schemeClr val="tx2"/>
              </a:solidFill>
            </a:rPr>
            <a:t>žele jednaka prava kao i prvi i drugi stalež</a:t>
          </a:r>
          <a:endParaRPr lang="en-US" sz="2000" kern="1200" dirty="0">
            <a:solidFill>
              <a:schemeClr val="tx2"/>
            </a:solidFill>
          </a:endParaRPr>
        </a:p>
      </dsp:txBody>
      <dsp:txXfrm>
        <a:off x="3533522" y="429889"/>
        <a:ext cx="2008768" cy="26622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5292D3-3753-424B-BAB0-394D40D559F2}">
      <dsp:nvSpPr>
        <dsp:cNvPr id="0" name=""/>
        <dsp:cNvSpPr/>
      </dsp:nvSpPr>
      <dsp:spPr>
        <a:xfrm>
          <a:off x="254170" y="0"/>
          <a:ext cx="3967138" cy="1057012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>
              <a:solidFill>
                <a:schemeClr val="tx2"/>
              </a:solidFill>
            </a:rPr>
            <a:t>KOLONIJALNA UTRKA</a:t>
          </a:r>
          <a:endParaRPr lang="en-US" sz="2600" kern="1200" dirty="0">
            <a:solidFill>
              <a:schemeClr val="tx2"/>
            </a:solidFill>
          </a:endParaRPr>
        </a:p>
      </dsp:txBody>
      <dsp:txXfrm>
        <a:off x="285129" y="30959"/>
        <a:ext cx="3905220" cy="995094"/>
      </dsp:txXfrm>
    </dsp:sp>
    <dsp:sp modelId="{11B653E0-FF6B-4AC3-A64A-49DC946A1855}">
      <dsp:nvSpPr>
        <dsp:cNvPr id="0" name=""/>
        <dsp:cNvSpPr/>
      </dsp:nvSpPr>
      <dsp:spPr>
        <a:xfrm>
          <a:off x="4554944" y="36580"/>
          <a:ext cx="707308" cy="9838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200" kern="1200">
            <a:solidFill>
              <a:schemeClr val="tx2"/>
            </a:solidFill>
          </a:endParaRPr>
        </a:p>
      </dsp:txBody>
      <dsp:txXfrm>
        <a:off x="4554944" y="233350"/>
        <a:ext cx="495116" cy="590310"/>
      </dsp:txXfrm>
    </dsp:sp>
    <dsp:sp modelId="{D2CB7E89-66C7-45C4-AB56-8D39FCBB300E}">
      <dsp:nvSpPr>
        <dsp:cNvPr id="0" name=""/>
        <dsp:cNvSpPr/>
      </dsp:nvSpPr>
      <dsp:spPr>
        <a:xfrm>
          <a:off x="5555853" y="0"/>
          <a:ext cx="3967138" cy="1057012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>
              <a:solidFill>
                <a:schemeClr val="tx2"/>
              </a:solidFill>
            </a:rPr>
            <a:t>VOJNO-POLITIČKI SAVEZI</a:t>
          </a:r>
          <a:endParaRPr lang="en-US" sz="2600" kern="1200" dirty="0">
            <a:solidFill>
              <a:schemeClr val="tx2"/>
            </a:solidFill>
          </a:endParaRPr>
        </a:p>
      </dsp:txBody>
      <dsp:txXfrm>
        <a:off x="5586812" y="30959"/>
        <a:ext cx="3905220" cy="99509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CDCD5E-4556-4701-B8DE-22181B806F45}">
      <dsp:nvSpPr>
        <dsp:cNvPr id="0" name=""/>
        <dsp:cNvSpPr/>
      </dsp:nvSpPr>
      <dsp:spPr>
        <a:xfrm>
          <a:off x="6287841" y="1991282"/>
          <a:ext cx="91440" cy="32744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744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6ECA1D-1898-41FA-AED7-E66DB9256AC8}">
      <dsp:nvSpPr>
        <dsp:cNvPr id="0" name=""/>
        <dsp:cNvSpPr/>
      </dsp:nvSpPr>
      <dsp:spPr>
        <a:xfrm>
          <a:off x="2614735" y="2258377"/>
          <a:ext cx="1375286" cy="3274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723"/>
              </a:lnTo>
              <a:lnTo>
                <a:pt x="1375286" y="163723"/>
              </a:lnTo>
              <a:lnTo>
                <a:pt x="1375286" y="32744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CE8619-A7EC-4BF2-A129-8FC952CB47DD}">
      <dsp:nvSpPr>
        <dsp:cNvPr id="0" name=""/>
        <dsp:cNvSpPr/>
      </dsp:nvSpPr>
      <dsp:spPr>
        <a:xfrm>
          <a:off x="1214555" y="2258377"/>
          <a:ext cx="1400180" cy="327447"/>
        </a:xfrm>
        <a:custGeom>
          <a:avLst/>
          <a:gdLst/>
          <a:ahLst/>
          <a:cxnLst/>
          <a:rect l="0" t="0" r="0" b="0"/>
          <a:pathLst>
            <a:path>
              <a:moveTo>
                <a:pt x="1400180" y="0"/>
              </a:moveTo>
              <a:lnTo>
                <a:pt x="1400180" y="163723"/>
              </a:lnTo>
              <a:lnTo>
                <a:pt x="0" y="163723"/>
              </a:lnTo>
              <a:lnTo>
                <a:pt x="0" y="32744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6DE2A-96DE-4572-A9E2-8D88BC451172}">
      <dsp:nvSpPr>
        <dsp:cNvPr id="0" name=""/>
        <dsp:cNvSpPr/>
      </dsp:nvSpPr>
      <dsp:spPr>
        <a:xfrm>
          <a:off x="1835098" y="672192"/>
          <a:ext cx="1559272" cy="1586185"/>
        </a:xfrm>
        <a:prstGeom prst="rect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DVOJNI SAVEZ (1879.)</a:t>
          </a:r>
          <a:endParaRPr lang="en-US" sz="2400" kern="1200" dirty="0"/>
        </a:p>
      </dsp:txBody>
      <dsp:txXfrm>
        <a:off x="1835098" y="672192"/>
        <a:ext cx="1559272" cy="1586185"/>
      </dsp:txXfrm>
    </dsp:sp>
    <dsp:sp modelId="{119AD10A-0CD2-4486-9664-034157B4C9DB}">
      <dsp:nvSpPr>
        <dsp:cNvPr id="0" name=""/>
        <dsp:cNvSpPr/>
      </dsp:nvSpPr>
      <dsp:spPr>
        <a:xfrm>
          <a:off x="2992" y="2585825"/>
          <a:ext cx="2423125" cy="1289471"/>
        </a:xfrm>
        <a:prstGeom prst="rect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NJEMAČKA </a:t>
          </a:r>
          <a:endParaRPr lang="en-US" sz="2400" kern="1200" dirty="0"/>
        </a:p>
      </dsp:txBody>
      <dsp:txXfrm>
        <a:off x="2992" y="2585825"/>
        <a:ext cx="2423125" cy="1289471"/>
      </dsp:txXfrm>
    </dsp:sp>
    <dsp:sp modelId="{19B6EBCB-6237-48F5-BFED-807726D8C87B}">
      <dsp:nvSpPr>
        <dsp:cNvPr id="0" name=""/>
        <dsp:cNvSpPr/>
      </dsp:nvSpPr>
      <dsp:spPr>
        <a:xfrm>
          <a:off x="2753564" y="2585825"/>
          <a:ext cx="2472912" cy="1427646"/>
        </a:xfrm>
        <a:prstGeom prst="rect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AUSTRO-UGARSKA</a:t>
          </a:r>
          <a:endParaRPr lang="en-US" sz="2400" kern="1200" dirty="0"/>
        </a:p>
      </dsp:txBody>
      <dsp:txXfrm>
        <a:off x="2753564" y="2585825"/>
        <a:ext cx="2472912" cy="1427646"/>
      </dsp:txXfrm>
    </dsp:sp>
    <dsp:sp modelId="{3316E289-0083-467C-8511-73445A5A6285}">
      <dsp:nvSpPr>
        <dsp:cNvPr id="0" name=""/>
        <dsp:cNvSpPr/>
      </dsp:nvSpPr>
      <dsp:spPr>
        <a:xfrm>
          <a:off x="5553924" y="672192"/>
          <a:ext cx="1559272" cy="1319090"/>
        </a:xfrm>
        <a:prstGeom prst="rect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TROJNI SAVEZ (1882.)</a:t>
          </a:r>
          <a:endParaRPr lang="en-US" sz="2400" kern="1200" dirty="0"/>
        </a:p>
      </dsp:txBody>
      <dsp:txXfrm>
        <a:off x="5553924" y="672192"/>
        <a:ext cx="1559272" cy="1319090"/>
      </dsp:txXfrm>
    </dsp:sp>
    <dsp:sp modelId="{6A847DDC-9D64-4C4C-8D4A-FB819EB6B5BB}">
      <dsp:nvSpPr>
        <dsp:cNvPr id="0" name=""/>
        <dsp:cNvSpPr/>
      </dsp:nvSpPr>
      <dsp:spPr>
        <a:xfrm>
          <a:off x="5553924" y="2318729"/>
          <a:ext cx="1559272" cy="779636"/>
        </a:xfrm>
        <a:prstGeom prst="rect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ITALIJA</a:t>
          </a:r>
          <a:endParaRPr lang="en-US" sz="2400" kern="1200" dirty="0"/>
        </a:p>
      </dsp:txBody>
      <dsp:txXfrm>
        <a:off x="5553924" y="2318729"/>
        <a:ext cx="1559272" cy="77963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1E4666-0D37-4352-AD57-968EB7C989BF}">
      <dsp:nvSpPr>
        <dsp:cNvPr id="0" name=""/>
        <dsp:cNvSpPr/>
      </dsp:nvSpPr>
      <dsp:spPr>
        <a:xfrm>
          <a:off x="2548983" y="1925"/>
          <a:ext cx="2557909" cy="71643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ANTANTA</a:t>
          </a:r>
          <a:r>
            <a:rPr lang="en-US" sz="2400" kern="1200" dirty="0"/>
            <a:t> </a:t>
          </a:r>
          <a:r>
            <a:rPr lang="hr-HR" sz="2400" kern="1200" dirty="0"/>
            <a:t>(1904.)</a:t>
          </a:r>
          <a:endParaRPr lang="en-US" sz="2400" kern="1200" dirty="0"/>
        </a:p>
      </dsp:txBody>
      <dsp:txXfrm>
        <a:off x="2569967" y="22909"/>
        <a:ext cx="2515941" cy="674470"/>
      </dsp:txXfrm>
    </dsp:sp>
    <dsp:sp modelId="{70D36CCE-9C67-4115-A92E-2ECFF2A7057D}">
      <dsp:nvSpPr>
        <dsp:cNvPr id="0" name=""/>
        <dsp:cNvSpPr/>
      </dsp:nvSpPr>
      <dsp:spPr>
        <a:xfrm rot="5400000">
          <a:off x="3693605" y="736275"/>
          <a:ext cx="268664" cy="3223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 rot="-5400000">
        <a:off x="3731218" y="763142"/>
        <a:ext cx="193439" cy="188065"/>
      </dsp:txXfrm>
    </dsp:sp>
    <dsp:sp modelId="{B6DC3FBD-43E2-4C27-A20C-C087DC1555C5}">
      <dsp:nvSpPr>
        <dsp:cNvPr id="0" name=""/>
        <dsp:cNvSpPr/>
      </dsp:nvSpPr>
      <dsp:spPr>
        <a:xfrm>
          <a:off x="2548983" y="1076583"/>
          <a:ext cx="2557909" cy="71643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VELIKA BRITANIJA </a:t>
          </a:r>
          <a:endParaRPr lang="en-US" sz="2400" kern="1200" dirty="0"/>
        </a:p>
      </dsp:txBody>
      <dsp:txXfrm>
        <a:off x="2569967" y="1097567"/>
        <a:ext cx="2515941" cy="674470"/>
      </dsp:txXfrm>
    </dsp:sp>
    <dsp:sp modelId="{9F01D29E-3FB8-4461-9BD7-DC572640E991}">
      <dsp:nvSpPr>
        <dsp:cNvPr id="0" name=""/>
        <dsp:cNvSpPr/>
      </dsp:nvSpPr>
      <dsp:spPr>
        <a:xfrm rot="5400000">
          <a:off x="3693605" y="1810933"/>
          <a:ext cx="268664" cy="3223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 rot="-5400000">
        <a:off x="3731218" y="1837800"/>
        <a:ext cx="193439" cy="188065"/>
      </dsp:txXfrm>
    </dsp:sp>
    <dsp:sp modelId="{AA8B878A-8DC5-427F-897F-0566AE3A12C7}">
      <dsp:nvSpPr>
        <dsp:cNvPr id="0" name=""/>
        <dsp:cNvSpPr/>
      </dsp:nvSpPr>
      <dsp:spPr>
        <a:xfrm>
          <a:off x="2548983" y="2151241"/>
          <a:ext cx="2557909" cy="71643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FRANCUSKA</a:t>
          </a:r>
          <a:endParaRPr lang="en-US" sz="2400" kern="1200" dirty="0"/>
        </a:p>
      </dsp:txBody>
      <dsp:txXfrm>
        <a:off x="2569967" y="2172225"/>
        <a:ext cx="2515941" cy="674470"/>
      </dsp:txXfrm>
    </dsp:sp>
    <dsp:sp modelId="{407205AB-73BA-4E9E-9B4B-B950E50FAACB}">
      <dsp:nvSpPr>
        <dsp:cNvPr id="0" name=""/>
        <dsp:cNvSpPr/>
      </dsp:nvSpPr>
      <dsp:spPr>
        <a:xfrm rot="5400000">
          <a:off x="3693605" y="2885591"/>
          <a:ext cx="268664" cy="3223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 rot="-5400000">
        <a:off x="3731218" y="2912458"/>
        <a:ext cx="193439" cy="188065"/>
      </dsp:txXfrm>
    </dsp:sp>
    <dsp:sp modelId="{9573128C-CE03-41ED-B360-3CE078DAEB26}">
      <dsp:nvSpPr>
        <dsp:cNvPr id="0" name=""/>
        <dsp:cNvSpPr/>
      </dsp:nvSpPr>
      <dsp:spPr>
        <a:xfrm>
          <a:off x="2548983" y="3225899"/>
          <a:ext cx="2557909" cy="71643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RUSIJA (1907.)</a:t>
          </a:r>
          <a:endParaRPr lang="en-US" sz="2400" kern="1200" dirty="0"/>
        </a:p>
      </dsp:txBody>
      <dsp:txXfrm>
        <a:off x="2569967" y="3246883"/>
        <a:ext cx="2515941" cy="67447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5292D3-3753-424B-BAB0-394D40D559F2}">
      <dsp:nvSpPr>
        <dsp:cNvPr id="0" name=""/>
        <dsp:cNvSpPr/>
      </dsp:nvSpPr>
      <dsp:spPr>
        <a:xfrm>
          <a:off x="171994" y="0"/>
          <a:ext cx="2499690" cy="1057012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>
              <a:solidFill>
                <a:schemeClr val="tx2"/>
              </a:solidFill>
            </a:rPr>
            <a:t>KOLONIJALNA UTRKA</a:t>
          </a:r>
          <a:endParaRPr lang="en-US" sz="2600" kern="1200" dirty="0">
            <a:solidFill>
              <a:schemeClr val="tx2"/>
            </a:solidFill>
          </a:endParaRPr>
        </a:p>
      </dsp:txBody>
      <dsp:txXfrm>
        <a:off x="202953" y="30959"/>
        <a:ext cx="2437772" cy="995094"/>
      </dsp:txXfrm>
    </dsp:sp>
    <dsp:sp modelId="{11B653E0-FF6B-4AC3-A64A-49DC946A1855}">
      <dsp:nvSpPr>
        <dsp:cNvPr id="0" name=""/>
        <dsp:cNvSpPr/>
      </dsp:nvSpPr>
      <dsp:spPr>
        <a:xfrm>
          <a:off x="2881908" y="218544"/>
          <a:ext cx="445674" cy="619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>
            <a:solidFill>
              <a:schemeClr val="tx2"/>
            </a:solidFill>
          </a:endParaRPr>
        </a:p>
      </dsp:txBody>
      <dsp:txXfrm>
        <a:off x="2881908" y="342529"/>
        <a:ext cx="311972" cy="371953"/>
      </dsp:txXfrm>
    </dsp:sp>
    <dsp:sp modelId="{D2CB7E89-66C7-45C4-AB56-8D39FCBB300E}">
      <dsp:nvSpPr>
        <dsp:cNvPr id="0" name=""/>
        <dsp:cNvSpPr/>
      </dsp:nvSpPr>
      <dsp:spPr>
        <a:xfrm>
          <a:off x="3512580" y="0"/>
          <a:ext cx="2499690" cy="1057012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>
              <a:solidFill>
                <a:schemeClr val="tx2"/>
              </a:solidFill>
            </a:rPr>
            <a:t>VOJNO-POLITIČKI SAVEZI</a:t>
          </a:r>
          <a:endParaRPr lang="en-US" sz="2600" kern="1200" dirty="0">
            <a:solidFill>
              <a:schemeClr val="tx2"/>
            </a:solidFill>
          </a:endParaRPr>
        </a:p>
      </dsp:txBody>
      <dsp:txXfrm>
        <a:off x="3543539" y="30959"/>
        <a:ext cx="2437772" cy="995094"/>
      </dsp:txXfrm>
    </dsp:sp>
    <dsp:sp modelId="{231E686C-A4C8-4E7A-AB4E-128FACCBBD82}">
      <dsp:nvSpPr>
        <dsp:cNvPr id="0" name=""/>
        <dsp:cNvSpPr/>
      </dsp:nvSpPr>
      <dsp:spPr>
        <a:xfrm>
          <a:off x="6262240" y="218544"/>
          <a:ext cx="529934" cy="619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>
            <a:solidFill>
              <a:schemeClr val="tx2"/>
            </a:solidFill>
          </a:endParaRPr>
        </a:p>
      </dsp:txBody>
      <dsp:txXfrm>
        <a:off x="6262240" y="342529"/>
        <a:ext cx="370954" cy="371953"/>
      </dsp:txXfrm>
    </dsp:sp>
    <dsp:sp modelId="{7DB0BE43-3E3D-4673-83B8-CBA050CC4470}">
      <dsp:nvSpPr>
        <dsp:cNvPr id="0" name=""/>
        <dsp:cNvSpPr/>
      </dsp:nvSpPr>
      <dsp:spPr>
        <a:xfrm>
          <a:off x="7012147" y="0"/>
          <a:ext cx="2499690" cy="1057012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>
              <a:solidFill>
                <a:schemeClr val="tx2"/>
              </a:solidFill>
            </a:rPr>
            <a:t>VELIKE POLITIČKE KRIZE</a:t>
          </a:r>
          <a:endParaRPr lang="en-US" sz="2600" kern="1200" dirty="0">
            <a:solidFill>
              <a:schemeClr val="tx2"/>
            </a:solidFill>
          </a:endParaRPr>
        </a:p>
      </dsp:txBody>
      <dsp:txXfrm>
        <a:off x="7043106" y="30959"/>
        <a:ext cx="2437772" cy="99509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1E4666-0D37-4352-AD57-968EB7C989BF}">
      <dsp:nvSpPr>
        <dsp:cNvPr id="0" name=""/>
        <dsp:cNvSpPr/>
      </dsp:nvSpPr>
      <dsp:spPr>
        <a:xfrm>
          <a:off x="119735" y="192028"/>
          <a:ext cx="3053073" cy="1575780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ANTANTA</a:t>
          </a:r>
          <a:r>
            <a:rPr lang="en-US" sz="2400" kern="1200" dirty="0"/>
            <a:t>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400" kern="1200" dirty="0"/>
            <a:t>VELIKA BRITANIJA 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400" kern="1200" dirty="0"/>
            <a:t>FRANCUSKA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400" kern="1200" dirty="0"/>
            <a:t>RUSIJA</a:t>
          </a:r>
          <a:endParaRPr lang="en-US" sz="2400" kern="1200" dirty="0"/>
        </a:p>
      </dsp:txBody>
      <dsp:txXfrm>
        <a:off x="165888" y="238181"/>
        <a:ext cx="2960767" cy="1483474"/>
      </dsp:txXfrm>
    </dsp:sp>
    <dsp:sp modelId="{700D89D8-6434-4ADF-AB13-E4F590D91613}">
      <dsp:nvSpPr>
        <dsp:cNvPr id="0" name=""/>
        <dsp:cNvSpPr/>
      </dsp:nvSpPr>
      <dsp:spPr>
        <a:xfrm rot="21194680">
          <a:off x="2419269" y="1712392"/>
          <a:ext cx="635672" cy="7091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2419931" y="1865428"/>
        <a:ext cx="444970" cy="425461"/>
      </dsp:txXfrm>
    </dsp:sp>
    <dsp:sp modelId="{0D36D394-395D-4112-94BB-809FD8714E60}">
      <dsp:nvSpPr>
        <dsp:cNvPr id="0" name=""/>
        <dsp:cNvSpPr/>
      </dsp:nvSpPr>
      <dsp:spPr>
        <a:xfrm>
          <a:off x="2301401" y="2366077"/>
          <a:ext cx="3053073" cy="157578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TROJNI SAVEZ 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400" kern="1200" dirty="0"/>
            <a:t>NJEMAČKA 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400" kern="1200"/>
            <a:t>AUSTRO-UGARSKA 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400" kern="1200"/>
            <a:t>ITALIJA</a:t>
          </a:r>
          <a:endParaRPr lang="en-US" sz="2400" kern="1200" dirty="0"/>
        </a:p>
      </dsp:txBody>
      <dsp:txXfrm>
        <a:off x="2347554" y="2412230"/>
        <a:ext cx="2960767" cy="148347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CE6826-B658-40C9-9925-11D7F1D6FF5E}">
      <dsp:nvSpPr>
        <dsp:cNvPr id="0" name=""/>
        <dsp:cNvSpPr/>
      </dsp:nvSpPr>
      <dsp:spPr>
        <a:xfrm>
          <a:off x="3711" y="1325455"/>
          <a:ext cx="3245819" cy="1298327"/>
        </a:xfrm>
        <a:prstGeom prst="homePlate">
          <a:avLst/>
        </a:prstGeom>
        <a:solidFill>
          <a:schemeClr val="accent4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74676" rIns="37338" bIns="7467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>
              <a:solidFill>
                <a:schemeClr val="tx2"/>
              </a:solidFill>
            </a:rPr>
            <a:t>1789.</a:t>
          </a:r>
          <a:endParaRPr lang="en-US" sz="2800" kern="1200" dirty="0">
            <a:solidFill>
              <a:schemeClr val="tx2"/>
            </a:solidFill>
          </a:endParaRPr>
        </a:p>
      </dsp:txBody>
      <dsp:txXfrm>
        <a:off x="3711" y="1325455"/>
        <a:ext cx="2921237" cy="1298327"/>
      </dsp:txXfrm>
    </dsp:sp>
    <dsp:sp modelId="{494FF3D2-8973-464B-B806-6F0151A15134}">
      <dsp:nvSpPr>
        <dsp:cNvPr id="0" name=""/>
        <dsp:cNvSpPr/>
      </dsp:nvSpPr>
      <dsp:spPr>
        <a:xfrm>
          <a:off x="2600367" y="1325455"/>
          <a:ext cx="3245819" cy="1298327"/>
        </a:xfrm>
        <a:prstGeom prst="chevron">
          <a:avLst/>
        </a:prstGeom>
        <a:solidFill>
          <a:schemeClr val="accent4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74676" rIns="37338" bIns="7467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>
              <a:solidFill>
                <a:schemeClr val="tx2"/>
              </a:solidFill>
            </a:rPr>
            <a:t>,,DUGO 19. STOLJEĆE’’</a:t>
          </a:r>
          <a:endParaRPr lang="en-US" sz="2800" kern="1200" dirty="0">
            <a:solidFill>
              <a:schemeClr val="tx2"/>
            </a:solidFill>
          </a:endParaRPr>
        </a:p>
      </dsp:txBody>
      <dsp:txXfrm>
        <a:off x="3249531" y="1325455"/>
        <a:ext cx="1947492" cy="1298327"/>
      </dsp:txXfrm>
    </dsp:sp>
    <dsp:sp modelId="{1711BE04-7EFF-46F4-B0EE-9D6FD6F07798}">
      <dsp:nvSpPr>
        <dsp:cNvPr id="0" name=""/>
        <dsp:cNvSpPr/>
      </dsp:nvSpPr>
      <dsp:spPr>
        <a:xfrm>
          <a:off x="5197022" y="1325455"/>
          <a:ext cx="3245819" cy="1298327"/>
        </a:xfrm>
        <a:prstGeom prst="chevron">
          <a:avLst/>
        </a:prstGeom>
        <a:solidFill>
          <a:schemeClr val="accent4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74676" rIns="37338" bIns="7467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>
              <a:solidFill>
                <a:schemeClr val="tx2"/>
              </a:solidFill>
            </a:rPr>
            <a:t>1918.</a:t>
          </a:r>
          <a:endParaRPr lang="en-US" sz="2800" kern="1200" dirty="0">
            <a:solidFill>
              <a:schemeClr val="tx2"/>
            </a:solidFill>
          </a:endParaRPr>
        </a:p>
      </dsp:txBody>
      <dsp:txXfrm>
        <a:off x="5846186" y="1325455"/>
        <a:ext cx="1947492" cy="12983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B8DDD3-312A-5445-9E1B-108C60E9F3BC}" type="datetimeFigureOut">
              <a:rPr lang="en-HR" smtClean="0"/>
              <a:t>03/06/2026</a:t>
            </a:fld>
            <a:endParaRPr lang="en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A7588-0FA3-8A42-80D6-7233C24259B3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886722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A7588-0FA3-8A42-80D6-7233C24259B3}" type="slidenum">
              <a:rPr lang="en-HR" smtClean="0"/>
              <a:t>1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05263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A7588-0FA3-8A42-80D6-7233C24259B3}" type="slidenum">
              <a:rPr lang="en-HR" smtClean="0"/>
              <a:t>8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203446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3DFE3-5856-D0FD-C304-15C717891F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29CA82-F7EE-A33B-0B2B-AC7E7488F3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B935D9-C2DF-C79A-BB89-19125F117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D8F70-CD6D-7E4F-ADD9-280E987AE36B}" type="datetimeFigureOut">
              <a:rPr lang="en-HR" smtClean="0"/>
              <a:t>03/06/2026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84DE4-2777-8582-3AAB-9691EF0A6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87AC8-298F-A4CF-65D1-F69007F5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35DA-3F7F-264F-BC85-4571061E556C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887054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52800-0272-6B51-F87B-8D948C7E5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9F8950-209C-B434-F5DC-DD3977BF3F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A512E-FA42-8FD0-9E6C-2F0BE96ED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D8F70-CD6D-7E4F-ADD9-280E987AE36B}" type="datetimeFigureOut">
              <a:rPr lang="en-HR" smtClean="0"/>
              <a:t>03/06/2026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3D528-394C-9066-3CF9-E7642B72A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730B2-7B56-CE22-D1F5-E35A6C8ED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35DA-3F7F-264F-BC85-4571061E556C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200646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06FD9C-1B45-49A9-7F0F-975770C416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422048-ED72-95BD-25E1-2E8DE2904D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EC73F-3A79-F10E-0531-189BFAC97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D8F70-CD6D-7E4F-ADD9-280E987AE36B}" type="datetimeFigureOut">
              <a:rPr lang="en-HR" smtClean="0"/>
              <a:t>03/06/2026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5E4F4-7A3A-299F-E645-63AEC86ED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EB12F-B0E4-CA58-AF40-B79333CDC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35DA-3F7F-264F-BC85-4571061E556C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420312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4E37E-CD3D-FAFD-C295-19380FC89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3162A-4137-5E87-6BF7-BCFA73269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B1280E-2C0A-25B6-C020-F28C15572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D8F70-CD6D-7E4F-ADD9-280E987AE36B}" type="datetimeFigureOut">
              <a:rPr lang="en-HR" smtClean="0"/>
              <a:t>03/06/2026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C23DB-F4E5-375D-E684-7FA964840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CAC63-9305-7B40-71B1-81635B65B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35DA-3F7F-264F-BC85-4571061E556C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33605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A6F4E-624B-30CA-1EB4-084C30B9B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C560AD-5418-D668-9B97-E288E68C9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D7F993-F869-AE99-070F-65F0DAB16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D8F70-CD6D-7E4F-ADD9-280E987AE36B}" type="datetimeFigureOut">
              <a:rPr lang="en-HR" smtClean="0"/>
              <a:t>03/06/2026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801354-3596-80A7-125C-5C8C39180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098E7-BC2B-5580-42C9-932E76E4A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35DA-3F7F-264F-BC85-4571061E556C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68935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A08D0-6C13-DB9B-E725-C43253E97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292AD-4388-98EF-EE61-0CE2E9BFC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D5CFE3-BAC1-50B3-8513-D1E338DDA4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2735ED-157A-60E7-256F-75BA984CC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D8F70-CD6D-7E4F-ADD9-280E987AE36B}" type="datetimeFigureOut">
              <a:rPr lang="en-HR" smtClean="0"/>
              <a:t>03/06/2026</a:t>
            </a:fld>
            <a:endParaRPr lang="en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18CDFE-9307-70D2-F6D4-EC09BB753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709CD4-7D89-BA3C-9BF7-C0C01B9B3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35DA-3F7F-264F-BC85-4571061E556C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177668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358E5-72E3-6AF6-2D93-9D382A051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557E2-345B-E768-1C91-03BBB7279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8160EE-E698-EEEE-1E8F-AD9C6E2B87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DC177-FA52-3679-4155-7BE9724734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0B0D18-E283-CBCD-AAE7-AC1AAEEB08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E6FC55-8A81-2472-5066-FB7865750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D8F70-CD6D-7E4F-ADD9-280E987AE36B}" type="datetimeFigureOut">
              <a:rPr lang="en-HR" smtClean="0"/>
              <a:t>03/06/2026</a:t>
            </a:fld>
            <a:endParaRPr lang="en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231E85-F127-AEA7-4A00-3580793DA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0944B7-6657-D9F1-8F75-7CFDF238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35DA-3F7F-264F-BC85-4571061E556C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618172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83B7B-29E5-5E95-5917-AFD365EF9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CE2705-8E7B-5768-C2EC-F28F05C54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D8F70-CD6D-7E4F-ADD9-280E987AE36B}" type="datetimeFigureOut">
              <a:rPr lang="en-HR" smtClean="0"/>
              <a:t>03/06/2026</a:t>
            </a:fld>
            <a:endParaRPr lang="en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2C6B3F-7D95-502D-74BD-A42FC3B1E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956247-314D-7A75-C2A7-EA7F357A3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35DA-3F7F-264F-BC85-4571061E556C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271428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44A10A-D43A-1C69-4C2D-F0626779A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D8F70-CD6D-7E4F-ADD9-280E987AE36B}" type="datetimeFigureOut">
              <a:rPr lang="en-HR" smtClean="0"/>
              <a:t>03/06/2026</a:t>
            </a:fld>
            <a:endParaRPr lang="en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92F5CB-3CAF-D3EF-036D-20D4B9336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D8353E-08B9-EEEC-50FC-F74D06372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35DA-3F7F-264F-BC85-4571061E556C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4280676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B38F3-DC10-0589-DB42-DB99B0E45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35F3E-D300-853E-10D7-E8601D788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4FEDC-BFFA-686A-067E-0878EDE929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AA0461-110D-8165-7EAB-D433226AB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D8F70-CD6D-7E4F-ADD9-280E987AE36B}" type="datetimeFigureOut">
              <a:rPr lang="en-HR" smtClean="0"/>
              <a:t>03/06/2026</a:t>
            </a:fld>
            <a:endParaRPr lang="en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5E31E-E3D4-F691-A01A-9B6076DA5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6FB2E3-B499-0BD6-17FB-27C6FDC00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35DA-3F7F-264F-BC85-4571061E556C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593528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69CE5-FD54-9BBD-1552-6593C4A69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18CAE6-9EAC-470F-DC5E-66D8E08414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B8154E-3A0D-24FC-C987-4347D381AA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D12827-A987-AB34-AA29-8145745EC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D8F70-CD6D-7E4F-ADD9-280E987AE36B}" type="datetimeFigureOut">
              <a:rPr lang="en-HR" smtClean="0"/>
              <a:t>03/06/2026</a:t>
            </a:fld>
            <a:endParaRPr lang="en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45883-FA4C-5A17-CBF0-C71794CA5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199FCD-226F-1131-3BF3-40C243E88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35DA-3F7F-264F-BC85-4571061E556C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46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8E774C-A06C-A532-89D2-0F8F0C3BC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53A69-4D43-DC8D-F2FB-54154E422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63EE3-52C8-2EC2-C551-4F9E4CC45D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6D8F70-CD6D-7E4F-ADD9-280E987AE36B}" type="datetimeFigureOut">
              <a:rPr lang="en-HR" smtClean="0"/>
              <a:t>03/06/2026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34612-759F-1B36-6B19-0CE53BD5A2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5E6DD-594C-109B-2258-AAACC4B815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8335DA-3F7F-264F-BC85-4571061E556C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565883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diagramLayout" Target="../diagrams/layout6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diagramData" Target="../diagrams/data6.xml"/><Relationship Id="rId2" Type="http://schemas.openxmlformats.org/officeDocument/2006/relationships/diagramData" Target="../diagrams/data4.xml"/><Relationship Id="rId16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5" Type="http://schemas.openxmlformats.org/officeDocument/2006/relationships/diagramColors" Target="../diagrams/colors6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11" Type="http://schemas.openxmlformats.org/officeDocument/2006/relationships/image" Target="../media/image230.png"/><Relationship Id="rId5" Type="http://schemas.openxmlformats.org/officeDocument/2006/relationships/diagramQuickStyle" Target="../diagrams/quickStyle9.xml"/><Relationship Id="rId10" Type="http://schemas.openxmlformats.org/officeDocument/2006/relationships/slide" Target="slide19.xml"/><Relationship Id="rId4" Type="http://schemas.openxmlformats.org/officeDocument/2006/relationships/diagramLayout" Target="../diagrams/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1.ti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35C3-848A-C8F0-8887-03BE869C46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CA7F16-BA9B-68CA-ECF5-D9D5959E3C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H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DD7D9F-977A-62FD-FB62-E9C51BBC9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erson sitting in a chair&#10;&#10;AI-generated content may be incorrect.">
            <a:extLst>
              <a:ext uri="{FF2B5EF4-FFF2-40B4-BE49-F238E27FC236}">
                <a16:creationId xmlns:a16="http://schemas.microsoft.com/office/drawing/2014/main" id="{A9918370-4C58-0F90-8889-8E1A1442C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2669" y="1574800"/>
            <a:ext cx="5382732" cy="5441495"/>
          </a:xfrm>
          <a:prstGeom prst="rect">
            <a:avLst/>
          </a:prstGeom>
        </p:spPr>
      </p:pic>
      <p:pic>
        <p:nvPicPr>
          <p:cNvPr id="7" name="Picture 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0B7B998A-F902-CF33-BD92-293A9C1C7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084" y="1835581"/>
            <a:ext cx="6606915" cy="259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43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A785F-15FB-941C-64EB-B0B8374DA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undefined">
            <a:extLst>
              <a:ext uri="{FF2B5EF4-FFF2-40B4-BE49-F238E27FC236}">
                <a16:creationId xmlns:a16="http://schemas.microsoft.com/office/drawing/2014/main" id="{09633A77-0958-D91B-4BEB-4A1F53AC2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548" y="1872592"/>
            <a:ext cx="5413869" cy="366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id="{3794F1C9-9A70-6FB6-7B0B-06A83022C474}"/>
              </a:ext>
            </a:extLst>
          </p:cNvPr>
          <p:cNvSpPr/>
          <p:nvPr/>
        </p:nvSpPr>
        <p:spPr>
          <a:xfrm>
            <a:off x="380413" y="1163562"/>
            <a:ext cx="5715588" cy="52874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dirty="0">
                <a:solidFill>
                  <a:schemeClr val="tx2"/>
                </a:solidFill>
              </a:rPr>
              <a:t>NAPOLEONOVI RATOVI (1805. – 1815.)  </a:t>
            </a:r>
            <a:endParaRPr lang="en-US" sz="2600" dirty="0">
              <a:solidFill>
                <a:schemeClr val="tx2"/>
              </a:solidFill>
            </a:endParaRPr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4CB5BF6F-0DFE-7AB5-891A-D08B580F8609}"/>
              </a:ext>
            </a:extLst>
          </p:cNvPr>
          <p:cNvSpPr/>
          <p:nvPr/>
        </p:nvSpPr>
        <p:spPr>
          <a:xfrm>
            <a:off x="8034209" y="1153730"/>
            <a:ext cx="3985208" cy="53857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dirty="0">
                <a:solidFill>
                  <a:schemeClr val="tx2"/>
                </a:solidFill>
              </a:rPr>
              <a:t>BEČKI KONGRES (1815.)</a:t>
            </a:r>
            <a:endParaRPr lang="en-US" sz="2600" dirty="0">
              <a:solidFill>
                <a:schemeClr val="tx2"/>
              </a:solidFill>
            </a:endParaRPr>
          </a:p>
        </p:txBody>
      </p:sp>
      <p:sp>
        <p:nvSpPr>
          <p:cNvPr id="10" name="Strelica: zakrivljeno prema dolje 9">
            <a:extLst>
              <a:ext uri="{FF2B5EF4-FFF2-40B4-BE49-F238E27FC236}">
                <a16:creationId xmlns:a16="http://schemas.microsoft.com/office/drawing/2014/main" id="{B5FE92A7-E043-5B3B-399F-CAA46C0DB66E}"/>
              </a:ext>
            </a:extLst>
          </p:cNvPr>
          <p:cNvSpPr/>
          <p:nvPr/>
        </p:nvSpPr>
        <p:spPr>
          <a:xfrm>
            <a:off x="6184491" y="973447"/>
            <a:ext cx="1849718" cy="645274"/>
          </a:xfrm>
          <a:prstGeom prst="curvedDownArrow">
            <a:avLst>
              <a:gd name="adj1" fmla="val 25000"/>
              <a:gd name="adj2" fmla="val 81727"/>
              <a:gd name="adj3" fmla="val 25000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Oblačić: strelica prema gore 11">
            <a:extLst>
              <a:ext uri="{FF2B5EF4-FFF2-40B4-BE49-F238E27FC236}">
                <a16:creationId xmlns:a16="http://schemas.microsoft.com/office/drawing/2014/main" id="{15D75985-915C-5082-B5C9-D0E0B71C5E49}"/>
              </a:ext>
            </a:extLst>
          </p:cNvPr>
          <p:cNvSpPr/>
          <p:nvPr/>
        </p:nvSpPr>
        <p:spPr>
          <a:xfrm>
            <a:off x="8265486" y="5664416"/>
            <a:ext cx="3106994" cy="903990"/>
          </a:xfrm>
          <a:prstGeom prst="upArrow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2"/>
                </a:solidFill>
              </a:rPr>
              <a:t>MIR I ,,STARI REŽIM’’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2C0CCC85-7608-3E37-F329-0B72C10C3DA1}"/>
              </a:ext>
            </a:extLst>
          </p:cNvPr>
          <p:cNvSpPr/>
          <p:nvPr/>
        </p:nvSpPr>
        <p:spPr>
          <a:xfrm>
            <a:off x="0" y="227484"/>
            <a:ext cx="7707086" cy="6452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400" dirty="0">
                <a:solidFill>
                  <a:schemeClr val="tx2"/>
                </a:solidFill>
              </a:rPr>
              <a:t>Doba europskih revolucija 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AD700ABC-CE3E-E46B-B88D-D112B1409B82}"/>
              </a:ext>
            </a:extLst>
          </p:cNvPr>
          <p:cNvSpPr txBox="1"/>
          <p:nvPr/>
        </p:nvSpPr>
        <p:spPr>
          <a:xfrm>
            <a:off x="6605548" y="5664416"/>
            <a:ext cx="61009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 err="1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Bečki</a:t>
            </a:r>
            <a:r>
              <a:rPr lang="en-US" sz="1600" b="0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kongres</a:t>
            </a:r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6" name="Slika 5" descr="Slika na kojoj se prikazuje karta, tekst, atlas&#10;&#10;Sadržaj generiran uz AI možda nije točan.">
            <a:extLst>
              <a:ext uri="{FF2B5EF4-FFF2-40B4-BE49-F238E27FC236}">
                <a16:creationId xmlns:a16="http://schemas.microsoft.com/office/drawing/2014/main" id="{FC452322-C753-EB7E-D0AE-83B6CE3B5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413" y="1822313"/>
            <a:ext cx="6070641" cy="4062240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C15E62CA-5A12-487C-CD27-9F94A8909DE4}"/>
              </a:ext>
            </a:extLst>
          </p:cNvPr>
          <p:cNvSpPr txBox="1"/>
          <p:nvPr/>
        </p:nvSpPr>
        <p:spPr>
          <a:xfrm>
            <a:off x="350138" y="6034444"/>
            <a:ext cx="61009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b="0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Napoleonovi ratovi u Europi (1805. – 1815.)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691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4658E-F7FB-6A0C-53AD-07B714B19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id="{4735A7EA-A4C1-2A3E-1323-F821DFF5BE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7869243"/>
              </p:ext>
            </p:extLst>
          </p:nvPr>
        </p:nvGraphicFramePr>
        <p:xfrm>
          <a:off x="351499" y="2343408"/>
          <a:ext cx="8706174" cy="3840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2880">
                  <a:extLst>
                    <a:ext uri="{9D8B030D-6E8A-4147-A177-3AD203B41FA5}">
                      <a16:colId xmlns:a16="http://schemas.microsoft.com/office/drawing/2014/main" val="2680237382"/>
                    </a:ext>
                  </a:extLst>
                </a:gridCol>
                <a:gridCol w="4843294">
                  <a:extLst>
                    <a:ext uri="{9D8B030D-6E8A-4147-A177-3AD203B41FA5}">
                      <a16:colId xmlns:a16="http://schemas.microsoft.com/office/drawing/2014/main" val="2893811163"/>
                    </a:ext>
                  </a:extLst>
                </a:gridCol>
              </a:tblGrid>
              <a:tr h="416558">
                <a:tc gridSpan="2">
                  <a:txBody>
                    <a:bodyPr/>
                    <a:lstStyle/>
                    <a:p>
                      <a:pPr algn="ctr"/>
                      <a:r>
                        <a:rPr lang="hr-HR" sz="2600" dirty="0">
                          <a:solidFill>
                            <a:schemeClr val="tx2"/>
                          </a:solidFill>
                        </a:rPr>
                        <a:t>UJEDINJENJE ITALIJE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823458"/>
                  </a:ext>
                </a:extLst>
              </a:tr>
              <a:tr h="759606">
                <a:tc>
                  <a:txBody>
                    <a:bodyPr/>
                    <a:lstStyle/>
                    <a:p>
                      <a:r>
                        <a:rPr lang="hr-HR" sz="2600" dirty="0">
                          <a:solidFill>
                            <a:schemeClr val="tx2"/>
                          </a:solidFill>
                        </a:rPr>
                        <a:t>DRŽAVA PREDVODNICA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600" dirty="0">
                          <a:solidFill>
                            <a:schemeClr val="tx2"/>
                          </a:solidFill>
                        </a:rPr>
                        <a:t>PIJEMONT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304035"/>
                  </a:ext>
                </a:extLst>
              </a:tr>
              <a:tr h="1102653">
                <a:tc>
                  <a:txBody>
                    <a:bodyPr/>
                    <a:lstStyle/>
                    <a:p>
                      <a:r>
                        <a:rPr lang="hr-HR" sz="2600" dirty="0">
                          <a:solidFill>
                            <a:schemeClr val="tx2"/>
                          </a:solidFill>
                        </a:rPr>
                        <a:t>OSOBE 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600" dirty="0">
                          <a:solidFill>
                            <a:schemeClr val="tx2"/>
                          </a:solidFill>
                        </a:rPr>
                        <a:t>CAMILO CAVOUR, GIUSEPPE GARIBALDI 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9266307"/>
                  </a:ext>
                </a:extLst>
              </a:tr>
              <a:tr h="1003260">
                <a:tc>
                  <a:txBody>
                    <a:bodyPr/>
                    <a:lstStyle/>
                    <a:p>
                      <a:r>
                        <a:rPr lang="hr-HR" sz="2600" dirty="0">
                          <a:solidFill>
                            <a:schemeClr val="tx2"/>
                          </a:solidFill>
                        </a:rPr>
                        <a:t>RATOVI 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600" dirty="0">
                          <a:solidFill>
                            <a:schemeClr val="tx2"/>
                          </a:solidFill>
                        </a:rPr>
                        <a:t>AUSTRIJSKO CARSTVO, NAPULJSKO KRALJEVSTVO,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3893232"/>
                  </a:ext>
                </a:extLst>
              </a:tr>
              <a:tr h="416558">
                <a:tc>
                  <a:txBody>
                    <a:bodyPr/>
                    <a:lstStyle/>
                    <a:p>
                      <a:r>
                        <a:rPr lang="hr-HR" sz="2600" dirty="0">
                          <a:solidFill>
                            <a:schemeClr val="tx2"/>
                          </a:solidFill>
                        </a:rPr>
                        <a:t>UJEDINJENJE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600" dirty="0">
                          <a:solidFill>
                            <a:schemeClr val="tx2"/>
                          </a:solidFill>
                        </a:rPr>
                        <a:t>1861. KRALJEVINA ITALIJA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8263613"/>
                  </a:ext>
                </a:extLst>
              </a:tr>
            </a:tbl>
          </a:graphicData>
        </a:graphic>
      </p:graphicFrame>
      <p:sp>
        <p:nvSpPr>
          <p:cNvPr id="8" name="Pravokutnik 7">
            <a:extLst>
              <a:ext uri="{FF2B5EF4-FFF2-40B4-BE49-F238E27FC236}">
                <a16:creationId xmlns:a16="http://schemas.microsoft.com/office/drawing/2014/main" id="{83A6A1A7-F801-05BD-60CE-DBFE11143123}"/>
              </a:ext>
            </a:extLst>
          </p:cNvPr>
          <p:cNvSpPr/>
          <p:nvPr/>
        </p:nvSpPr>
        <p:spPr>
          <a:xfrm>
            <a:off x="351499" y="1043160"/>
            <a:ext cx="5206669" cy="88023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dirty="0">
                <a:solidFill>
                  <a:schemeClr val="tx2"/>
                </a:solidFill>
              </a:rPr>
              <a:t>ZAJEDNIČKA KULTURA, JEZIK, VJERA I POVIJEST </a:t>
            </a:r>
            <a:endParaRPr lang="en-US" sz="2600" dirty="0">
              <a:solidFill>
                <a:schemeClr val="tx2"/>
              </a:solidFill>
            </a:endParaRPr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69C79690-3B01-5A83-305F-0FA0C3D30E59}"/>
              </a:ext>
            </a:extLst>
          </p:cNvPr>
          <p:cNvSpPr/>
          <p:nvPr/>
        </p:nvSpPr>
        <p:spPr>
          <a:xfrm>
            <a:off x="7241630" y="1043160"/>
            <a:ext cx="4502476" cy="88023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dirty="0">
                <a:solidFill>
                  <a:schemeClr val="tx2"/>
                </a:solidFill>
              </a:rPr>
              <a:t>SVIJEST O PRIPADNOSTI ZAJEDNIČKOJ DRŽAVI </a:t>
            </a:r>
            <a:endParaRPr lang="en-US" sz="2600" dirty="0">
              <a:solidFill>
                <a:schemeClr val="tx2"/>
              </a:solidFill>
            </a:endParaRPr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F584CA3F-D61E-B4AF-FCB2-05CEACAA5AFF}"/>
              </a:ext>
            </a:extLst>
          </p:cNvPr>
          <p:cNvSpPr/>
          <p:nvPr/>
        </p:nvSpPr>
        <p:spPr>
          <a:xfrm>
            <a:off x="0" y="227484"/>
            <a:ext cx="7707086" cy="6452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Moderne </a:t>
            </a:r>
            <a:r>
              <a:rPr lang="en-US" sz="4400" dirty="0" err="1">
                <a:solidFill>
                  <a:schemeClr val="tx2"/>
                </a:solidFill>
              </a:rPr>
              <a:t>države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i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nacije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10" name="Strelica: desno 9">
            <a:extLst>
              <a:ext uri="{FF2B5EF4-FFF2-40B4-BE49-F238E27FC236}">
                <a16:creationId xmlns:a16="http://schemas.microsoft.com/office/drawing/2014/main" id="{A5929FD4-3B67-B59F-8A1A-1B3CD469F1F8}"/>
              </a:ext>
            </a:extLst>
          </p:cNvPr>
          <p:cNvSpPr/>
          <p:nvPr/>
        </p:nvSpPr>
        <p:spPr>
          <a:xfrm>
            <a:off x="5759669" y="1292772"/>
            <a:ext cx="1376855" cy="325821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 descr="Slika na kojoj se prikazuje čovjek, crtež, skeč, odijevanje&#10;&#10;Sadržaj generiran uz AI možda nije točan.">
            <a:extLst>
              <a:ext uri="{FF2B5EF4-FFF2-40B4-BE49-F238E27FC236}">
                <a16:creationId xmlns:a16="http://schemas.microsoft.com/office/drawing/2014/main" id="{25466C1E-18E4-5A69-6D57-FB7648E02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1374" y="2343409"/>
            <a:ext cx="2592732" cy="3890196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4F4E755A-B9EA-9D95-6624-B6B6AEAE348C}"/>
              </a:ext>
            </a:extLst>
          </p:cNvPr>
          <p:cNvSpPr txBox="1"/>
          <p:nvPr/>
        </p:nvSpPr>
        <p:spPr>
          <a:xfrm>
            <a:off x="9057673" y="6233605"/>
            <a:ext cx="3134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tx2"/>
                </a:solidFill>
              </a:rPr>
              <a:t>Portret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Giuseppea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Garibaldija</a:t>
            </a:r>
            <a:r>
              <a:rPr lang="en-US" sz="1600" dirty="0">
                <a:solidFill>
                  <a:schemeClr val="tx2"/>
                </a:solidFill>
              </a:rPr>
              <a:t>, </a:t>
            </a:r>
            <a:r>
              <a:rPr lang="en-US" sz="1600" dirty="0" err="1">
                <a:solidFill>
                  <a:schemeClr val="tx2"/>
                </a:solidFill>
              </a:rPr>
              <a:t>nepoznati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autor</a:t>
            </a:r>
            <a:r>
              <a:rPr lang="en-US" sz="1600" dirty="0">
                <a:solidFill>
                  <a:schemeClr val="tx2"/>
                </a:solidFill>
              </a:rPr>
              <a:t>, 19. </a:t>
            </a:r>
            <a:r>
              <a:rPr lang="en-US" sz="1600" dirty="0" err="1">
                <a:solidFill>
                  <a:schemeClr val="tx2"/>
                </a:solidFill>
              </a:rPr>
              <a:t>stoljeće</a:t>
            </a:r>
            <a:r>
              <a:rPr lang="hr-HR" sz="1600" dirty="0">
                <a:solidFill>
                  <a:schemeClr val="tx2"/>
                </a:solidFill>
              </a:rPr>
              <a:t>. 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84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39C0E-1A12-8FA6-384B-C55A04A42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 4">
            <a:extLst>
              <a:ext uri="{FF2B5EF4-FFF2-40B4-BE49-F238E27FC236}">
                <a16:creationId xmlns:a16="http://schemas.microsoft.com/office/drawing/2014/main" id="{4346BA6F-BA77-AA0E-C8C6-E5D269B6F2C8}"/>
              </a:ext>
            </a:extLst>
          </p:cNvPr>
          <p:cNvSpPr/>
          <p:nvPr/>
        </p:nvSpPr>
        <p:spPr>
          <a:xfrm>
            <a:off x="0" y="227484"/>
            <a:ext cx="7707086" cy="6452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Moderne </a:t>
            </a:r>
            <a:r>
              <a:rPr lang="en-US" sz="4400" dirty="0" err="1">
                <a:solidFill>
                  <a:schemeClr val="tx2"/>
                </a:solidFill>
              </a:rPr>
              <a:t>države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i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nacije</a:t>
            </a:r>
            <a:endParaRPr lang="en-US" sz="4400" dirty="0">
              <a:solidFill>
                <a:schemeClr val="tx1"/>
              </a:solidFill>
            </a:endParaRPr>
          </a:p>
        </p:txBody>
      </p:sp>
      <p:graphicFrame>
        <p:nvGraphicFramePr>
          <p:cNvPr id="2" name="Tablica 1">
            <a:extLst>
              <a:ext uri="{FF2B5EF4-FFF2-40B4-BE49-F238E27FC236}">
                <a16:creationId xmlns:a16="http://schemas.microsoft.com/office/drawing/2014/main" id="{A2E912B0-52D0-A4FF-3AF2-63B24CA732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7671998"/>
              </p:ext>
            </p:extLst>
          </p:nvPr>
        </p:nvGraphicFramePr>
        <p:xfrm>
          <a:off x="118507" y="1459482"/>
          <a:ext cx="7588579" cy="47819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7902">
                  <a:extLst>
                    <a:ext uri="{9D8B030D-6E8A-4147-A177-3AD203B41FA5}">
                      <a16:colId xmlns:a16="http://schemas.microsoft.com/office/drawing/2014/main" val="2680237382"/>
                    </a:ext>
                  </a:extLst>
                </a:gridCol>
                <a:gridCol w="4020677">
                  <a:extLst>
                    <a:ext uri="{9D8B030D-6E8A-4147-A177-3AD203B41FA5}">
                      <a16:colId xmlns:a16="http://schemas.microsoft.com/office/drawing/2014/main" val="991645651"/>
                    </a:ext>
                  </a:extLst>
                </a:gridCol>
              </a:tblGrid>
              <a:tr h="642950">
                <a:tc gridSpan="2">
                  <a:txBody>
                    <a:bodyPr/>
                    <a:lstStyle/>
                    <a:p>
                      <a:pPr algn="ctr"/>
                      <a:r>
                        <a:rPr lang="hr-HR" sz="2600" dirty="0">
                          <a:solidFill>
                            <a:schemeClr val="tx2"/>
                          </a:solidFill>
                        </a:rPr>
                        <a:t>UJEDINJENJE NJEMAČKE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823458"/>
                  </a:ext>
                </a:extLst>
              </a:tr>
              <a:tr h="1165347">
                <a:tc>
                  <a:txBody>
                    <a:bodyPr/>
                    <a:lstStyle/>
                    <a:p>
                      <a:r>
                        <a:rPr lang="hr-HR" sz="2600" dirty="0">
                          <a:solidFill>
                            <a:schemeClr val="tx2"/>
                          </a:solidFill>
                        </a:rPr>
                        <a:t>DRŽAVA PREDVODNICA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600" dirty="0">
                          <a:solidFill>
                            <a:schemeClr val="tx2"/>
                          </a:solidFill>
                        </a:rPr>
                        <a:t>PRUSKA 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304035"/>
                  </a:ext>
                </a:extLst>
              </a:tr>
              <a:tr h="642950">
                <a:tc>
                  <a:txBody>
                    <a:bodyPr/>
                    <a:lstStyle/>
                    <a:p>
                      <a:r>
                        <a:rPr lang="hr-HR" sz="2600" dirty="0">
                          <a:solidFill>
                            <a:schemeClr val="tx2"/>
                          </a:solidFill>
                        </a:rPr>
                        <a:t>OSOBE 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600" dirty="0">
                          <a:solidFill>
                            <a:schemeClr val="tx2"/>
                          </a:solidFill>
                        </a:rPr>
                        <a:t>OTTO VON BISMARCK 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9266307"/>
                  </a:ext>
                </a:extLst>
              </a:tr>
              <a:tr h="1165347">
                <a:tc>
                  <a:txBody>
                    <a:bodyPr/>
                    <a:lstStyle/>
                    <a:p>
                      <a:r>
                        <a:rPr lang="hr-HR" sz="2600" dirty="0">
                          <a:solidFill>
                            <a:schemeClr val="tx2"/>
                          </a:solidFill>
                        </a:rPr>
                        <a:t>RATOVI 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600" dirty="0">
                          <a:solidFill>
                            <a:schemeClr val="tx2"/>
                          </a:solidFill>
                        </a:rPr>
                        <a:t>AUSTRIJSKO CARSTVO, FRANCUSKO CARSTVO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3893232"/>
                  </a:ext>
                </a:extLst>
              </a:tr>
              <a:tr h="1165347">
                <a:tc>
                  <a:txBody>
                    <a:bodyPr/>
                    <a:lstStyle/>
                    <a:p>
                      <a:r>
                        <a:rPr lang="hr-HR" sz="2600" dirty="0">
                          <a:solidFill>
                            <a:schemeClr val="tx2"/>
                          </a:solidFill>
                        </a:rPr>
                        <a:t>UJEDINJENJE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600" dirty="0">
                          <a:solidFill>
                            <a:schemeClr val="tx2"/>
                          </a:solidFill>
                        </a:rPr>
                        <a:t>1871. NJEMAČKO CARSTVO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8263613"/>
                  </a:ext>
                </a:extLst>
              </a:tr>
            </a:tbl>
          </a:graphicData>
        </a:graphic>
      </p:graphicFrame>
      <p:pic>
        <p:nvPicPr>
          <p:cNvPr id="6" name="Slika 5" descr="Slika na kojoj se prikazuje odijevanje, osoba, zgrada, grupa&#10;&#10;Sadržaj generiran uz AI možda nije točan.">
            <a:extLst>
              <a:ext uri="{FF2B5EF4-FFF2-40B4-BE49-F238E27FC236}">
                <a16:creationId xmlns:a16="http://schemas.microsoft.com/office/drawing/2014/main" id="{B8AB4640-19F0-953A-B6ED-457A0D919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8774" y="1941263"/>
            <a:ext cx="4304719" cy="3186421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541B0616-32F6-DC71-FF0D-41EB2326194F}"/>
              </a:ext>
            </a:extLst>
          </p:cNvPr>
          <p:cNvSpPr txBox="1"/>
          <p:nvPr/>
        </p:nvSpPr>
        <p:spPr>
          <a:xfrm>
            <a:off x="7707086" y="5127684"/>
            <a:ext cx="43664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Anton von Werner: Proglašenje </a:t>
            </a:r>
            <a:r>
              <a:rPr lang="en-US" sz="1600" dirty="0" err="1">
                <a:solidFill>
                  <a:schemeClr val="tx2"/>
                </a:solidFill>
              </a:rPr>
              <a:t>njemačkog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ujedinjenja</a:t>
            </a:r>
            <a:r>
              <a:rPr lang="en-US" sz="1600" dirty="0">
                <a:solidFill>
                  <a:schemeClr val="tx2"/>
                </a:solidFill>
              </a:rPr>
              <a:t>, 1885.</a:t>
            </a:r>
          </a:p>
        </p:txBody>
      </p:sp>
    </p:spTree>
    <p:extLst>
      <p:ext uri="{BB962C8B-B14F-4D97-AF65-F5344CB8AC3E}">
        <p14:creationId xmlns:p14="http://schemas.microsoft.com/office/powerpoint/2010/main" val="1493457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F931F-D859-29F6-900C-1593004CD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utnik: zaobljeni kutovi 7">
            <a:extLst>
              <a:ext uri="{FF2B5EF4-FFF2-40B4-BE49-F238E27FC236}">
                <a16:creationId xmlns:a16="http://schemas.microsoft.com/office/drawing/2014/main" id="{4E15CEA9-B35E-4243-1795-EC19877D5A47}"/>
              </a:ext>
            </a:extLst>
          </p:cNvPr>
          <p:cNvSpPr/>
          <p:nvPr/>
        </p:nvSpPr>
        <p:spPr>
          <a:xfrm>
            <a:off x="8177397" y="1179050"/>
            <a:ext cx="2432810" cy="70420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dirty="0">
                <a:solidFill>
                  <a:schemeClr val="tx2"/>
                </a:solidFill>
              </a:rPr>
              <a:t>LIBERALIZAM</a:t>
            </a:r>
            <a:endParaRPr lang="en-US" sz="2600" dirty="0">
              <a:solidFill>
                <a:schemeClr val="tx2"/>
              </a:solidFill>
            </a:endParaRPr>
          </a:p>
        </p:txBody>
      </p:sp>
      <p:sp>
        <p:nvSpPr>
          <p:cNvPr id="9" name="Pravokutnik: zaobljeni kutovi 8">
            <a:extLst>
              <a:ext uri="{FF2B5EF4-FFF2-40B4-BE49-F238E27FC236}">
                <a16:creationId xmlns:a16="http://schemas.microsoft.com/office/drawing/2014/main" id="{25310C8A-339E-8BA6-5A06-C1F00DE45903}"/>
              </a:ext>
            </a:extLst>
          </p:cNvPr>
          <p:cNvSpPr/>
          <p:nvPr/>
        </p:nvSpPr>
        <p:spPr>
          <a:xfrm>
            <a:off x="1652519" y="1179050"/>
            <a:ext cx="3239810" cy="70420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dirty="0">
                <a:solidFill>
                  <a:schemeClr val="tx2"/>
                </a:solidFill>
              </a:rPr>
              <a:t>KONZERVATIVIZAM</a:t>
            </a:r>
            <a:endParaRPr lang="en-US" sz="2600" dirty="0">
              <a:solidFill>
                <a:schemeClr val="tx2"/>
              </a:solidFill>
            </a:endParaRPr>
          </a:p>
        </p:txBody>
      </p:sp>
      <p:sp>
        <p:nvSpPr>
          <p:cNvPr id="25" name="Pravokutnik 24">
            <a:extLst>
              <a:ext uri="{FF2B5EF4-FFF2-40B4-BE49-F238E27FC236}">
                <a16:creationId xmlns:a16="http://schemas.microsoft.com/office/drawing/2014/main" id="{0E7CD848-DC00-E1EA-7CEF-789A69E1ACD2}"/>
              </a:ext>
            </a:extLst>
          </p:cNvPr>
          <p:cNvSpPr/>
          <p:nvPr/>
        </p:nvSpPr>
        <p:spPr>
          <a:xfrm>
            <a:off x="613733" y="2194726"/>
            <a:ext cx="5317382" cy="123427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2"/>
                </a:solidFill>
              </a:rPr>
              <a:t>TRADICIJA, STARI POREDAK, AUTORITET VLASTI, VJERA, MORAL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26" name="Pravokutnik 25">
            <a:extLst>
              <a:ext uri="{FF2B5EF4-FFF2-40B4-BE49-F238E27FC236}">
                <a16:creationId xmlns:a16="http://schemas.microsoft.com/office/drawing/2014/main" id="{36D0A217-FB83-ACC6-3440-3B30CA21419D}"/>
              </a:ext>
            </a:extLst>
          </p:cNvPr>
          <p:cNvSpPr/>
          <p:nvPr/>
        </p:nvSpPr>
        <p:spPr>
          <a:xfrm>
            <a:off x="6735111" y="2194726"/>
            <a:ext cx="5317382" cy="21217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2"/>
                </a:solidFill>
              </a:rPr>
              <a:t>SLOBODA POJEDINCA, JEDNAKOST PRED ZAKONOM, PRIVATNO VLASNIŠTVO, TRŽIŠNO GOSPODARSTVO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2EC8F2D2-D5B9-0106-222D-9E4D603FF8C1}"/>
              </a:ext>
            </a:extLst>
          </p:cNvPr>
          <p:cNvSpPr/>
          <p:nvPr/>
        </p:nvSpPr>
        <p:spPr>
          <a:xfrm>
            <a:off x="0" y="227484"/>
            <a:ext cx="7707086" cy="6452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2"/>
                </a:solidFill>
              </a:rPr>
              <a:t>Nove </a:t>
            </a:r>
            <a:r>
              <a:rPr lang="en-US" sz="4400" dirty="0" err="1">
                <a:solidFill>
                  <a:schemeClr val="tx2"/>
                </a:solidFill>
              </a:rPr>
              <a:t>ideje</a:t>
            </a:r>
            <a:r>
              <a:rPr lang="en-US" sz="4400" dirty="0">
                <a:solidFill>
                  <a:schemeClr val="tx2"/>
                </a:solidFill>
              </a:rPr>
              <a:t> </a:t>
            </a:r>
            <a:r>
              <a:rPr lang="en-US" sz="4400" dirty="0" err="1">
                <a:solidFill>
                  <a:schemeClr val="tx2"/>
                </a:solidFill>
              </a:rPr>
              <a:t>i</a:t>
            </a:r>
            <a:r>
              <a:rPr lang="en-US" sz="4400" dirty="0">
                <a:solidFill>
                  <a:schemeClr val="tx2"/>
                </a:solidFill>
              </a:rPr>
              <a:t> </a:t>
            </a:r>
            <a:r>
              <a:rPr lang="en-US" sz="4400" dirty="0" err="1">
                <a:solidFill>
                  <a:schemeClr val="tx2"/>
                </a:solidFill>
              </a:rPr>
              <a:t>ideologije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4" name="Slika 3" descr="Slika na kojoj se prikazuje slikanje, Ljudsko lice, odijevanje, umjetničko djelo&#10;&#10;Sadržaj generiran uz AI možda nije točan.">
            <a:extLst>
              <a:ext uri="{FF2B5EF4-FFF2-40B4-BE49-F238E27FC236}">
                <a16:creationId xmlns:a16="http://schemas.microsoft.com/office/drawing/2014/main" id="{40B175F7-F71E-6740-9A99-3143F779D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33" y="3586316"/>
            <a:ext cx="2243138" cy="2857500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A7C6FEF7-BEC1-B380-1D55-D42B05C03767}"/>
              </a:ext>
            </a:extLst>
          </p:cNvPr>
          <p:cNvSpPr txBox="1"/>
          <p:nvPr/>
        </p:nvSpPr>
        <p:spPr>
          <a:xfrm>
            <a:off x="2856871" y="5678950"/>
            <a:ext cx="30742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Thomas Lawrence: </a:t>
            </a:r>
            <a:r>
              <a:rPr lang="en-US" sz="1600" dirty="0" err="1">
                <a:solidFill>
                  <a:schemeClr val="tx2"/>
                </a:solidFill>
              </a:rPr>
              <a:t>Portret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Clemensa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Wenzela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Lothara</a:t>
            </a:r>
            <a:r>
              <a:rPr lang="en-US" sz="1600" dirty="0">
                <a:solidFill>
                  <a:schemeClr val="tx2"/>
                </a:solidFill>
              </a:rPr>
              <a:t> von </a:t>
            </a:r>
            <a:r>
              <a:rPr lang="en-US" sz="1600" dirty="0" err="1">
                <a:solidFill>
                  <a:schemeClr val="tx2"/>
                </a:solidFill>
              </a:rPr>
              <a:t>Metternicha</a:t>
            </a:r>
            <a:r>
              <a:rPr lang="en-US" sz="1600" dirty="0">
                <a:solidFill>
                  <a:schemeClr val="tx2"/>
                </a:solidFill>
              </a:rPr>
              <a:t>, 1815. </a:t>
            </a:r>
          </a:p>
        </p:txBody>
      </p:sp>
    </p:spTree>
    <p:extLst>
      <p:ext uri="{BB962C8B-B14F-4D97-AF65-F5344CB8AC3E}">
        <p14:creationId xmlns:p14="http://schemas.microsoft.com/office/powerpoint/2010/main" val="2430828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B8D5B-0C11-3718-D3E5-D3E6E9C1A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utnik: zaobljeni kutovi 7">
            <a:extLst>
              <a:ext uri="{FF2B5EF4-FFF2-40B4-BE49-F238E27FC236}">
                <a16:creationId xmlns:a16="http://schemas.microsoft.com/office/drawing/2014/main" id="{B1FA8A6B-F147-385C-30EC-72C42163FBA7}"/>
              </a:ext>
            </a:extLst>
          </p:cNvPr>
          <p:cNvSpPr/>
          <p:nvPr/>
        </p:nvSpPr>
        <p:spPr>
          <a:xfrm>
            <a:off x="391277" y="2551383"/>
            <a:ext cx="3239810" cy="70420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dirty="0">
                <a:solidFill>
                  <a:schemeClr val="tx2"/>
                </a:solidFill>
              </a:rPr>
              <a:t>SOCIJALIZAM</a:t>
            </a:r>
            <a:endParaRPr lang="en-US" sz="2600" dirty="0">
              <a:solidFill>
                <a:schemeClr val="tx2"/>
              </a:solidFill>
            </a:endParaRPr>
          </a:p>
        </p:txBody>
      </p:sp>
      <p:sp>
        <p:nvSpPr>
          <p:cNvPr id="9" name="Pravokutnik: zaobljeni kutovi 8">
            <a:extLst>
              <a:ext uri="{FF2B5EF4-FFF2-40B4-BE49-F238E27FC236}">
                <a16:creationId xmlns:a16="http://schemas.microsoft.com/office/drawing/2014/main" id="{3440CE9D-F2B6-92EF-1B28-73AF2201D828}"/>
              </a:ext>
            </a:extLst>
          </p:cNvPr>
          <p:cNvSpPr/>
          <p:nvPr/>
        </p:nvSpPr>
        <p:spPr>
          <a:xfrm>
            <a:off x="391277" y="1273643"/>
            <a:ext cx="3239810" cy="70420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dirty="0">
                <a:solidFill>
                  <a:schemeClr val="tx2"/>
                </a:solidFill>
              </a:rPr>
              <a:t>NACIONALIZAM</a:t>
            </a:r>
            <a:endParaRPr lang="en-US" sz="2600" dirty="0">
              <a:solidFill>
                <a:schemeClr val="tx2"/>
              </a:solidFill>
            </a:endParaRPr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20E99B77-59FC-CF68-37A2-235C5C579619}"/>
              </a:ext>
            </a:extLst>
          </p:cNvPr>
          <p:cNvSpPr/>
          <p:nvPr/>
        </p:nvSpPr>
        <p:spPr>
          <a:xfrm>
            <a:off x="0" y="227484"/>
            <a:ext cx="7707086" cy="6452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2"/>
                </a:solidFill>
              </a:rPr>
              <a:t>Nove </a:t>
            </a:r>
            <a:r>
              <a:rPr lang="en-US" sz="4400" dirty="0" err="1">
                <a:solidFill>
                  <a:schemeClr val="tx2"/>
                </a:solidFill>
              </a:rPr>
              <a:t>ideje</a:t>
            </a:r>
            <a:r>
              <a:rPr lang="en-US" sz="4400" dirty="0">
                <a:solidFill>
                  <a:schemeClr val="tx2"/>
                </a:solidFill>
              </a:rPr>
              <a:t> </a:t>
            </a:r>
            <a:r>
              <a:rPr lang="en-US" sz="4400" dirty="0" err="1">
                <a:solidFill>
                  <a:schemeClr val="tx2"/>
                </a:solidFill>
              </a:rPr>
              <a:t>i</a:t>
            </a:r>
            <a:r>
              <a:rPr lang="en-US" sz="4400" dirty="0">
                <a:solidFill>
                  <a:schemeClr val="tx2"/>
                </a:solidFill>
              </a:rPr>
              <a:t> </a:t>
            </a:r>
            <a:r>
              <a:rPr lang="en-US" sz="4400" dirty="0" err="1">
                <a:solidFill>
                  <a:schemeClr val="tx2"/>
                </a:solidFill>
              </a:rPr>
              <a:t>ideologije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2" name="Pravokutnik 1">
            <a:extLst>
              <a:ext uri="{FF2B5EF4-FFF2-40B4-BE49-F238E27FC236}">
                <a16:creationId xmlns:a16="http://schemas.microsoft.com/office/drawing/2014/main" id="{0984D9CB-8BB1-4CAC-4507-BCA944431D5B}"/>
              </a:ext>
            </a:extLst>
          </p:cNvPr>
          <p:cNvSpPr/>
          <p:nvPr/>
        </p:nvSpPr>
        <p:spPr>
          <a:xfrm>
            <a:off x="4017465" y="1273643"/>
            <a:ext cx="7890756" cy="70420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2"/>
                </a:solidFill>
              </a:rPr>
              <a:t>DEMOKRATIZACIJA POLITIČKOG ŽIVOTA I STVARANJE NACIONALNIH DRŽAVA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C00F28D7-491A-3433-9346-C29494A630CD}"/>
              </a:ext>
            </a:extLst>
          </p:cNvPr>
          <p:cNvSpPr/>
          <p:nvPr/>
        </p:nvSpPr>
        <p:spPr>
          <a:xfrm>
            <a:off x="4017465" y="2551383"/>
            <a:ext cx="7890756" cy="7613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2"/>
                </a:solidFill>
              </a:rPr>
              <a:t>DRUŠTVO KOJE POČIVA NA SOCIJALNOJ PRAVDI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A31A2DA0-2444-0324-67B5-6021095FA55E}"/>
              </a:ext>
            </a:extLst>
          </p:cNvPr>
          <p:cNvSpPr/>
          <p:nvPr/>
        </p:nvSpPr>
        <p:spPr>
          <a:xfrm>
            <a:off x="6779174" y="3984419"/>
            <a:ext cx="5129047" cy="7613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dirty="0">
                <a:solidFill>
                  <a:schemeClr val="tx2"/>
                </a:solidFill>
              </a:rPr>
              <a:t>,,Proleteri svih zemalja, ujedinite se!’’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7" name="Pravokutnik: zaobljeni kutovi 6">
            <a:extLst>
              <a:ext uri="{FF2B5EF4-FFF2-40B4-BE49-F238E27FC236}">
                <a16:creationId xmlns:a16="http://schemas.microsoft.com/office/drawing/2014/main" id="{E0E4BEC3-DD19-4461-EE99-463FA8CF42D9}"/>
              </a:ext>
            </a:extLst>
          </p:cNvPr>
          <p:cNvSpPr/>
          <p:nvPr/>
        </p:nvSpPr>
        <p:spPr>
          <a:xfrm>
            <a:off x="391277" y="4076715"/>
            <a:ext cx="3239810" cy="70420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dirty="0">
                <a:solidFill>
                  <a:schemeClr val="tx2"/>
                </a:solidFill>
              </a:rPr>
              <a:t>MARKSIZAM</a:t>
            </a:r>
            <a:endParaRPr lang="en-US" sz="2600" dirty="0">
              <a:solidFill>
                <a:schemeClr val="tx2"/>
              </a:solidFill>
            </a:endParaRPr>
          </a:p>
        </p:txBody>
      </p:sp>
      <p:cxnSp>
        <p:nvCxnSpPr>
          <p:cNvPr id="11" name="Ravni poveznik sa strelicom 10">
            <a:extLst>
              <a:ext uri="{FF2B5EF4-FFF2-40B4-BE49-F238E27FC236}">
                <a16:creationId xmlns:a16="http://schemas.microsoft.com/office/drawing/2014/main" id="{7F6F0217-6CF6-E981-6ADE-0104C9593048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2011182" y="3312748"/>
            <a:ext cx="187009" cy="763967"/>
          </a:xfrm>
          <a:prstGeom prst="straightConnector1">
            <a:avLst/>
          </a:prstGeom>
          <a:ln w="889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2234A598-DA58-8DA4-2E57-EF0108300298}"/>
              </a:ext>
            </a:extLst>
          </p:cNvPr>
          <p:cNvSpPr txBox="1"/>
          <p:nvPr/>
        </p:nvSpPr>
        <p:spPr>
          <a:xfrm>
            <a:off x="2647336" y="6283243"/>
            <a:ext cx="61009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Karl Marx</a:t>
            </a:r>
          </a:p>
        </p:txBody>
      </p:sp>
    </p:spTree>
    <p:extLst>
      <p:ext uri="{BB962C8B-B14F-4D97-AF65-F5344CB8AC3E}">
        <p14:creationId xmlns:p14="http://schemas.microsoft.com/office/powerpoint/2010/main" val="1105754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8B245-09C4-BF1C-73B7-D8C7FE29F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Ljudsko lice, slikanje, crtež, odijevanje&#10;&#10;Sadržaj generiran uz AI možda nije točan.">
            <a:extLst>
              <a:ext uri="{FF2B5EF4-FFF2-40B4-BE49-F238E27FC236}">
                <a16:creationId xmlns:a16="http://schemas.microsoft.com/office/drawing/2014/main" id="{C6562AB1-3BBD-5888-5258-6CD01FCBD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3" y="1009283"/>
            <a:ext cx="3765201" cy="5234201"/>
          </a:xfrm>
          <a:prstGeom prst="rect">
            <a:avLst/>
          </a:prstGeom>
        </p:spPr>
      </p:pic>
      <p:sp>
        <p:nvSpPr>
          <p:cNvPr id="9" name="Pravokutnik 8">
            <a:extLst>
              <a:ext uri="{FF2B5EF4-FFF2-40B4-BE49-F238E27FC236}">
                <a16:creationId xmlns:a16="http://schemas.microsoft.com/office/drawing/2014/main" id="{CA7A312A-1E3F-EA1C-6957-8828520D6A63}"/>
              </a:ext>
            </a:extLst>
          </p:cNvPr>
          <p:cNvSpPr/>
          <p:nvPr/>
        </p:nvSpPr>
        <p:spPr>
          <a:xfrm>
            <a:off x="8352074" y="3586237"/>
            <a:ext cx="3746963" cy="16250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2"/>
                </a:solidFill>
              </a:rPr>
              <a:t>ŠIRENJE DEMOKRACIJE, KRŠĆANSTVA, ZNANOSTI, TEHNOLOGIJE 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1" name="Pravokutnik: zaobljeni kutovi 10">
            <a:extLst>
              <a:ext uri="{FF2B5EF4-FFF2-40B4-BE49-F238E27FC236}">
                <a16:creationId xmlns:a16="http://schemas.microsoft.com/office/drawing/2014/main" id="{417E33D6-497D-C86E-9A22-C7F29A53DFE1}"/>
              </a:ext>
            </a:extLst>
          </p:cNvPr>
          <p:cNvSpPr/>
          <p:nvPr/>
        </p:nvSpPr>
        <p:spPr>
          <a:xfrm>
            <a:off x="7082909" y="2284553"/>
            <a:ext cx="2432810" cy="72474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2"/>
                </a:solidFill>
              </a:rPr>
              <a:t>KOLONIJE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2" name="Pravokutnik 11">
            <a:extLst>
              <a:ext uri="{FF2B5EF4-FFF2-40B4-BE49-F238E27FC236}">
                <a16:creationId xmlns:a16="http://schemas.microsoft.com/office/drawing/2014/main" id="{A6E81EB4-23D4-14E3-C7D3-84507DD62EE9}"/>
              </a:ext>
            </a:extLst>
          </p:cNvPr>
          <p:cNvSpPr/>
          <p:nvPr/>
        </p:nvSpPr>
        <p:spPr>
          <a:xfrm>
            <a:off x="4292878" y="3586238"/>
            <a:ext cx="3721285" cy="16250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2"/>
                </a:solidFill>
              </a:rPr>
              <a:t>TRŽIŠTE EUROPSKIH ZEMALJA, JEFTINA RADNJA SNAGA, IZVOR JEFTINIH SIROVINA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3" name="Pravokutnik: zaobljeni kutovi 12">
            <a:extLst>
              <a:ext uri="{FF2B5EF4-FFF2-40B4-BE49-F238E27FC236}">
                <a16:creationId xmlns:a16="http://schemas.microsoft.com/office/drawing/2014/main" id="{7488F484-02F6-0DDC-2711-486B960AB667}"/>
              </a:ext>
            </a:extLst>
          </p:cNvPr>
          <p:cNvSpPr/>
          <p:nvPr/>
        </p:nvSpPr>
        <p:spPr>
          <a:xfrm>
            <a:off x="4879594" y="1058508"/>
            <a:ext cx="3134569" cy="72474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dirty="0">
                <a:solidFill>
                  <a:schemeClr val="tx2"/>
                </a:solidFill>
              </a:rPr>
              <a:t>VELIKA BRITANIJA </a:t>
            </a:r>
            <a:endParaRPr lang="en-US" sz="2600" dirty="0">
              <a:solidFill>
                <a:schemeClr val="tx2"/>
              </a:solidFill>
            </a:endParaRPr>
          </a:p>
        </p:txBody>
      </p:sp>
      <p:sp>
        <p:nvSpPr>
          <p:cNvPr id="14" name="Pravokutnik: zaobljeni kutovi 13">
            <a:extLst>
              <a:ext uri="{FF2B5EF4-FFF2-40B4-BE49-F238E27FC236}">
                <a16:creationId xmlns:a16="http://schemas.microsoft.com/office/drawing/2014/main" id="{BB9B9658-0863-AABF-5950-046532B7B75A}"/>
              </a:ext>
            </a:extLst>
          </p:cNvPr>
          <p:cNvSpPr/>
          <p:nvPr/>
        </p:nvSpPr>
        <p:spPr>
          <a:xfrm>
            <a:off x="8847542" y="1075792"/>
            <a:ext cx="2432810" cy="72474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dirty="0">
                <a:solidFill>
                  <a:schemeClr val="tx2"/>
                </a:solidFill>
              </a:rPr>
              <a:t>FRANCUSKA </a:t>
            </a:r>
            <a:endParaRPr lang="en-US" sz="2600" dirty="0">
              <a:solidFill>
                <a:schemeClr val="tx2"/>
              </a:solidFill>
            </a:endParaRPr>
          </a:p>
        </p:txBody>
      </p:sp>
      <p:sp>
        <p:nvSpPr>
          <p:cNvPr id="15" name="Pravokutnik 14">
            <a:extLst>
              <a:ext uri="{FF2B5EF4-FFF2-40B4-BE49-F238E27FC236}">
                <a16:creationId xmlns:a16="http://schemas.microsoft.com/office/drawing/2014/main" id="{60C713B5-F4EA-595E-C49E-DB6CBCA872DC}"/>
              </a:ext>
            </a:extLst>
          </p:cNvPr>
          <p:cNvSpPr/>
          <p:nvPr/>
        </p:nvSpPr>
        <p:spPr>
          <a:xfrm>
            <a:off x="4879594" y="5820512"/>
            <a:ext cx="6839440" cy="60452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2"/>
                </a:solidFill>
              </a:rPr>
              <a:t>OTPOR KOLONIJALNOJ VLASTI: INDIJA, KINA. 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9BA1601B-E7AF-2161-E302-507960638CFB}"/>
              </a:ext>
            </a:extLst>
          </p:cNvPr>
          <p:cNvSpPr/>
          <p:nvPr/>
        </p:nvSpPr>
        <p:spPr>
          <a:xfrm>
            <a:off x="0" y="227484"/>
            <a:ext cx="8534400" cy="6452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2"/>
                </a:solidFill>
              </a:rPr>
              <a:t>Doba </a:t>
            </a:r>
            <a:r>
              <a:rPr lang="en-US" sz="4400" dirty="0" err="1">
                <a:solidFill>
                  <a:schemeClr val="tx2"/>
                </a:solidFill>
              </a:rPr>
              <a:t>kolonijalizma</a:t>
            </a:r>
            <a:r>
              <a:rPr lang="en-US" sz="4400" dirty="0">
                <a:solidFill>
                  <a:schemeClr val="tx2"/>
                </a:solidFill>
              </a:rPr>
              <a:t> </a:t>
            </a:r>
            <a:r>
              <a:rPr lang="en-US" sz="4400" dirty="0" err="1">
                <a:solidFill>
                  <a:schemeClr val="tx2"/>
                </a:solidFill>
              </a:rPr>
              <a:t>i</a:t>
            </a:r>
            <a:r>
              <a:rPr lang="en-US" sz="4400" dirty="0">
                <a:solidFill>
                  <a:schemeClr val="tx2"/>
                </a:solidFill>
              </a:rPr>
              <a:t> </a:t>
            </a:r>
            <a:r>
              <a:rPr lang="en-US" sz="4400" dirty="0" err="1">
                <a:solidFill>
                  <a:schemeClr val="tx2"/>
                </a:solidFill>
              </a:rPr>
              <a:t>imperijalizma</a:t>
            </a:r>
            <a:endParaRPr lang="en-US" sz="4400" dirty="0">
              <a:solidFill>
                <a:schemeClr val="tx2"/>
              </a:solidFill>
            </a:endParaRPr>
          </a:p>
        </p:txBody>
      </p:sp>
      <p:cxnSp>
        <p:nvCxnSpPr>
          <p:cNvPr id="8" name="Ravni poveznik sa strelicom 7">
            <a:extLst>
              <a:ext uri="{FF2B5EF4-FFF2-40B4-BE49-F238E27FC236}">
                <a16:creationId xmlns:a16="http://schemas.microsoft.com/office/drawing/2014/main" id="{FFEF4EF3-22A2-109D-650D-BDC5111A88CF}"/>
              </a:ext>
            </a:extLst>
          </p:cNvPr>
          <p:cNvCxnSpPr>
            <a:cxnSpLocks/>
          </p:cNvCxnSpPr>
          <p:nvPr/>
        </p:nvCxnSpPr>
        <p:spPr>
          <a:xfrm>
            <a:off x="7104994" y="1783251"/>
            <a:ext cx="252247" cy="490126"/>
          </a:xfrm>
          <a:prstGeom prst="straightConnector1">
            <a:avLst/>
          </a:prstGeom>
          <a:ln w="635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avni poveznik sa strelicom 15">
            <a:extLst>
              <a:ext uri="{FF2B5EF4-FFF2-40B4-BE49-F238E27FC236}">
                <a16:creationId xmlns:a16="http://schemas.microsoft.com/office/drawing/2014/main" id="{9A865ADB-EA5F-03AB-7FE0-8F1FF9E6975A}"/>
              </a:ext>
            </a:extLst>
          </p:cNvPr>
          <p:cNvCxnSpPr>
            <a:cxnSpLocks/>
          </p:cNvCxnSpPr>
          <p:nvPr/>
        </p:nvCxnSpPr>
        <p:spPr>
          <a:xfrm flipH="1">
            <a:off x="9230544" y="1808568"/>
            <a:ext cx="352097" cy="456776"/>
          </a:xfrm>
          <a:prstGeom prst="straightConnector1">
            <a:avLst/>
          </a:prstGeom>
          <a:ln w="635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avni poveznik sa strelicom 17">
            <a:extLst>
              <a:ext uri="{FF2B5EF4-FFF2-40B4-BE49-F238E27FC236}">
                <a16:creationId xmlns:a16="http://schemas.microsoft.com/office/drawing/2014/main" id="{51E68624-8490-CDD5-6285-9FDC1D452FFD}"/>
              </a:ext>
            </a:extLst>
          </p:cNvPr>
          <p:cNvCxnSpPr>
            <a:cxnSpLocks/>
          </p:cNvCxnSpPr>
          <p:nvPr/>
        </p:nvCxnSpPr>
        <p:spPr>
          <a:xfrm flipV="1">
            <a:off x="6986208" y="2998120"/>
            <a:ext cx="371033" cy="576941"/>
          </a:xfrm>
          <a:prstGeom prst="straightConnector1">
            <a:avLst/>
          </a:prstGeom>
          <a:ln w="635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avni poveznik sa strelicom 20">
            <a:extLst>
              <a:ext uri="{FF2B5EF4-FFF2-40B4-BE49-F238E27FC236}">
                <a16:creationId xmlns:a16="http://schemas.microsoft.com/office/drawing/2014/main" id="{E46FF5D6-E1DF-6712-7DFE-95AA029F46FE}"/>
              </a:ext>
            </a:extLst>
          </p:cNvPr>
          <p:cNvCxnSpPr>
            <a:cxnSpLocks/>
          </p:cNvCxnSpPr>
          <p:nvPr/>
        </p:nvCxnSpPr>
        <p:spPr>
          <a:xfrm flipH="1" flipV="1">
            <a:off x="9230544" y="3049338"/>
            <a:ext cx="533566" cy="536899"/>
          </a:xfrm>
          <a:prstGeom prst="straightConnector1">
            <a:avLst/>
          </a:prstGeom>
          <a:ln w="635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Ravni poveznik sa strelicom 24">
            <a:extLst>
              <a:ext uri="{FF2B5EF4-FFF2-40B4-BE49-F238E27FC236}">
                <a16:creationId xmlns:a16="http://schemas.microsoft.com/office/drawing/2014/main" id="{76C2F869-714C-6FB8-1016-AA98B468E72B}"/>
              </a:ext>
            </a:extLst>
          </p:cNvPr>
          <p:cNvCxnSpPr>
            <a:cxnSpLocks/>
          </p:cNvCxnSpPr>
          <p:nvPr/>
        </p:nvCxnSpPr>
        <p:spPr>
          <a:xfrm flipV="1">
            <a:off x="6281516" y="5246465"/>
            <a:ext cx="0" cy="541716"/>
          </a:xfrm>
          <a:prstGeom prst="straightConnector1">
            <a:avLst/>
          </a:prstGeom>
          <a:ln w="635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kstniOkvir 3">
            <a:extLst>
              <a:ext uri="{FF2B5EF4-FFF2-40B4-BE49-F238E27FC236}">
                <a16:creationId xmlns:a16="http://schemas.microsoft.com/office/drawing/2014/main" id="{7A466E5E-E6C1-F5EC-B0A6-FDBD695A3BD6}"/>
              </a:ext>
            </a:extLst>
          </p:cNvPr>
          <p:cNvSpPr txBox="1"/>
          <p:nvPr/>
        </p:nvSpPr>
        <p:spPr>
          <a:xfrm>
            <a:off x="0" y="6243484"/>
            <a:ext cx="4561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Henry Meyer: </a:t>
            </a:r>
            <a:r>
              <a:rPr lang="en-US" dirty="0" err="1"/>
              <a:t>Velike</a:t>
            </a:r>
            <a:r>
              <a:rPr lang="en-US" dirty="0"/>
              <a:t> </a:t>
            </a:r>
            <a:r>
              <a:rPr lang="en-US" dirty="0" err="1"/>
              <a:t>sile</a:t>
            </a:r>
            <a:r>
              <a:rPr lang="en-US" dirty="0"/>
              <a:t> u </a:t>
            </a:r>
            <a:r>
              <a:rPr lang="en-US" dirty="0" err="1">
                <a:solidFill>
                  <a:schemeClr val="tx2"/>
                </a:solidFill>
              </a:rPr>
              <a:t>borbi</a:t>
            </a:r>
            <a:r>
              <a:rPr lang="en-US" dirty="0"/>
              <a:t> </a:t>
            </a:r>
            <a:r>
              <a:rPr lang="en-US" dirty="0" err="1"/>
              <a:t>oko</a:t>
            </a:r>
            <a:endParaRPr lang="hr-HR" dirty="0"/>
          </a:p>
          <a:p>
            <a:r>
              <a:rPr lang="en-US" dirty="0"/>
              <a:t>Kine, </a:t>
            </a:r>
            <a:r>
              <a:rPr lang="en-US" dirty="0" err="1"/>
              <a:t>karikatura</a:t>
            </a:r>
            <a:r>
              <a:rPr lang="en-US" dirty="0"/>
              <a:t>, 1898.</a:t>
            </a:r>
          </a:p>
        </p:txBody>
      </p:sp>
    </p:spTree>
    <p:extLst>
      <p:ext uri="{BB962C8B-B14F-4D97-AF65-F5344CB8AC3E}">
        <p14:creationId xmlns:p14="http://schemas.microsoft.com/office/powerpoint/2010/main" val="2966151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C7E5D-D36B-1D6C-F683-59E141A7D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lačić: strelica udesno 16">
            <a:extLst>
              <a:ext uri="{FF2B5EF4-FFF2-40B4-BE49-F238E27FC236}">
                <a16:creationId xmlns:a16="http://schemas.microsoft.com/office/drawing/2014/main" id="{54F71E27-9395-3B1F-FF21-CF7708DBB2BF}"/>
              </a:ext>
            </a:extLst>
          </p:cNvPr>
          <p:cNvSpPr/>
          <p:nvPr/>
        </p:nvSpPr>
        <p:spPr>
          <a:xfrm>
            <a:off x="732194" y="3020235"/>
            <a:ext cx="4724709" cy="833298"/>
          </a:xfrm>
          <a:prstGeom prst="rightArrow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dirty="0">
                <a:solidFill>
                  <a:schemeClr val="tx2"/>
                </a:solidFill>
              </a:rPr>
              <a:t>ISTRAŽIVANJE AFRIKE</a:t>
            </a:r>
            <a:endParaRPr lang="en-US" sz="2600" dirty="0">
              <a:solidFill>
                <a:schemeClr val="tx2"/>
              </a:solidFill>
            </a:endParaRPr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6A8FA956-2CB8-74E2-D88A-922751F879E2}"/>
              </a:ext>
            </a:extLst>
          </p:cNvPr>
          <p:cNvSpPr/>
          <p:nvPr/>
        </p:nvSpPr>
        <p:spPr>
          <a:xfrm>
            <a:off x="0" y="227484"/>
            <a:ext cx="8534400" cy="6452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2"/>
                </a:solidFill>
              </a:rPr>
              <a:t>Doba </a:t>
            </a:r>
            <a:r>
              <a:rPr lang="en-US" sz="4400" dirty="0" err="1">
                <a:solidFill>
                  <a:schemeClr val="tx2"/>
                </a:solidFill>
              </a:rPr>
              <a:t>kolonijalizma</a:t>
            </a:r>
            <a:r>
              <a:rPr lang="en-US" sz="4400" dirty="0">
                <a:solidFill>
                  <a:schemeClr val="tx2"/>
                </a:solidFill>
              </a:rPr>
              <a:t> </a:t>
            </a:r>
            <a:r>
              <a:rPr lang="en-US" sz="4400" dirty="0" err="1">
                <a:solidFill>
                  <a:schemeClr val="tx2"/>
                </a:solidFill>
              </a:rPr>
              <a:t>i</a:t>
            </a:r>
            <a:r>
              <a:rPr lang="en-US" sz="4400" dirty="0">
                <a:solidFill>
                  <a:schemeClr val="tx2"/>
                </a:solidFill>
              </a:rPr>
              <a:t> </a:t>
            </a:r>
            <a:r>
              <a:rPr lang="en-US" sz="4400" dirty="0" err="1">
                <a:solidFill>
                  <a:schemeClr val="tx2"/>
                </a:solidFill>
              </a:rPr>
              <a:t>imperijalizma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4" name="Slika 3" descr="Slika na kojoj se prikazuje karta, tekst, atlas&#10;&#10;Sadržaj generiran uz AI možda nije točan.">
            <a:extLst>
              <a:ext uri="{FF2B5EF4-FFF2-40B4-BE49-F238E27FC236}">
                <a16:creationId xmlns:a16="http://schemas.microsoft.com/office/drawing/2014/main" id="{F4B91A0F-E010-A337-831D-BBEEF2E01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517" y="907543"/>
            <a:ext cx="5895289" cy="589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78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02ACC-F377-95BD-00CB-F4A593A94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jagram 2">
            <a:extLst>
              <a:ext uri="{FF2B5EF4-FFF2-40B4-BE49-F238E27FC236}">
                <a16:creationId xmlns:a16="http://schemas.microsoft.com/office/drawing/2014/main" id="{E9046839-AE11-D39B-056F-6181643E37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3629933"/>
              </p:ext>
            </p:extLst>
          </p:nvPr>
        </p:nvGraphicFramePr>
        <p:xfrm>
          <a:off x="1333574" y="1127115"/>
          <a:ext cx="9524852" cy="1057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jagram 4">
            <a:extLst>
              <a:ext uri="{FF2B5EF4-FFF2-40B4-BE49-F238E27FC236}">
                <a16:creationId xmlns:a16="http://schemas.microsoft.com/office/drawing/2014/main" id="{04454B3B-478F-25F7-D249-3A8FE23857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4714885"/>
              </p:ext>
            </p:extLst>
          </p:nvPr>
        </p:nvGraphicFramePr>
        <p:xfrm>
          <a:off x="93907" y="2438484"/>
          <a:ext cx="7116190" cy="4685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9" name="Dijagram 8">
            <a:extLst>
              <a:ext uri="{FF2B5EF4-FFF2-40B4-BE49-F238E27FC236}">
                <a16:creationId xmlns:a16="http://schemas.microsoft.com/office/drawing/2014/main" id="{C4650451-1F8C-9689-EF38-26CEE135D5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4670895"/>
              </p:ext>
            </p:extLst>
          </p:nvPr>
        </p:nvGraphicFramePr>
        <p:xfrm>
          <a:off x="6375033" y="2438484"/>
          <a:ext cx="7655876" cy="3944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7" name="Pravokutnik 6">
            <a:extLst>
              <a:ext uri="{FF2B5EF4-FFF2-40B4-BE49-F238E27FC236}">
                <a16:creationId xmlns:a16="http://schemas.microsoft.com/office/drawing/2014/main" id="{220D13A4-F3FD-D255-DB42-D6ED8848B1E7}"/>
              </a:ext>
            </a:extLst>
          </p:cNvPr>
          <p:cNvSpPr/>
          <p:nvPr/>
        </p:nvSpPr>
        <p:spPr>
          <a:xfrm>
            <a:off x="0" y="227484"/>
            <a:ext cx="8534400" cy="6452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2"/>
                </a:solidFill>
              </a:rPr>
              <a:t>Vojno-politički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savezi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94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08559-5AFE-4695-95F0-01AD0E5F7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jagram 2">
            <a:extLst>
              <a:ext uri="{FF2B5EF4-FFF2-40B4-BE49-F238E27FC236}">
                <a16:creationId xmlns:a16="http://schemas.microsoft.com/office/drawing/2014/main" id="{B1814615-3FFB-887B-7D85-AAB4AA57A0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8038132"/>
              </p:ext>
            </p:extLst>
          </p:nvPr>
        </p:nvGraphicFramePr>
        <p:xfrm>
          <a:off x="1333574" y="1127115"/>
          <a:ext cx="9524852" cy="1057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jagram 8">
            <a:extLst>
              <a:ext uri="{FF2B5EF4-FFF2-40B4-BE49-F238E27FC236}">
                <a16:creationId xmlns:a16="http://schemas.microsoft.com/office/drawing/2014/main" id="{88223976-1313-D3F4-23E0-E0B13259C1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3407637"/>
              </p:ext>
            </p:extLst>
          </p:nvPr>
        </p:nvGraphicFramePr>
        <p:xfrm>
          <a:off x="1471138" y="2438484"/>
          <a:ext cx="7655876" cy="3944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Pravokutnik 6">
            <a:extLst>
              <a:ext uri="{FF2B5EF4-FFF2-40B4-BE49-F238E27FC236}">
                <a16:creationId xmlns:a16="http://schemas.microsoft.com/office/drawing/2014/main" id="{804FD793-87B5-56C6-F0A7-1EE5A196995B}"/>
              </a:ext>
            </a:extLst>
          </p:cNvPr>
          <p:cNvSpPr/>
          <p:nvPr/>
        </p:nvSpPr>
        <p:spPr>
          <a:xfrm>
            <a:off x="0" y="227484"/>
            <a:ext cx="8534400" cy="6452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2"/>
                </a:solidFill>
              </a:rPr>
              <a:t>Vojno-politički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savezi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" name="Pravokutnik 1">
            <a:extLst>
              <a:ext uri="{FF2B5EF4-FFF2-40B4-BE49-F238E27FC236}">
                <a16:creationId xmlns:a16="http://schemas.microsoft.com/office/drawing/2014/main" id="{5C19A54B-7AB4-FD0C-775D-84EC1B23766B}"/>
              </a:ext>
            </a:extLst>
          </p:cNvPr>
          <p:cNvSpPr/>
          <p:nvPr/>
        </p:nvSpPr>
        <p:spPr>
          <a:xfrm>
            <a:off x="8475373" y="2648311"/>
            <a:ext cx="2432810" cy="7806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2"/>
                </a:solidFill>
              </a:rPr>
              <a:t>SPOROVI OKO MAROKA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ED6E316E-A0ED-6B14-1CFA-BE84C11E6881}"/>
              </a:ext>
            </a:extLst>
          </p:cNvPr>
          <p:cNvSpPr/>
          <p:nvPr/>
        </p:nvSpPr>
        <p:spPr>
          <a:xfrm>
            <a:off x="8475373" y="3893184"/>
            <a:ext cx="2432810" cy="7806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2"/>
                </a:solidFill>
              </a:rPr>
              <a:t>ANEKSIJA BIH (1908.)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0" name="Pravokutnik 9">
            <a:extLst>
              <a:ext uri="{FF2B5EF4-FFF2-40B4-BE49-F238E27FC236}">
                <a16:creationId xmlns:a16="http://schemas.microsoft.com/office/drawing/2014/main" id="{C309E7D1-A39E-0D65-DF7E-6D2A3E81C004}"/>
              </a:ext>
            </a:extLst>
          </p:cNvPr>
          <p:cNvSpPr/>
          <p:nvPr/>
        </p:nvSpPr>
        <p:spPr>
          <a:xfrm>
            <a:off x="8475373" y="5223339"/>
            <a:ext cx="2432810" cy="101509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2"/>
                </a:solidFill>
              </a:rPr>
              <a:t>BALKANSKI RATOVI (1912., 1913.)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114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92D95-A563-3A65-13D2-BBD638B9B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DC2210-27B2-AC26-BD84-863F4DBA9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221C86-7B9B-2EC1-3F62-7AA7B93CF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566" y="244545"/>
            <a:ext cx="10515600" cy="1325563"/>
          </a:xfrm>
        </p:spPr>
        <p:txBody>
          <a:bodyPr/>
          <a:lstStyle/>
          <a:p>
            <a:pPr algn="ctr"/>
            <a:r>
              <a:rPr lang="hr-HR" dirty="0">
                <a:solidFill>
                  <a:srgbClr val="FF0000"/>
                </a:solidFill>
              </a:rPr>
              <a:t>Svijet i Europa u ,,dugom 19. stoljeću’’ </a:t>
            </a:r>
            <a:endParaRPr lang="en-HR" dirty="0">
              <a:solidFill>
                <a:srgbClr val="FF0000"/>
              </a:solidFill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1C624077-B354-8381-B67D-CAAB92FE34F2}"/>
              </a:ext>
            </a:extLst>
          </p:cNvPr>
          <p:cNvSpPr txBox="1"/>
          <p:nvPr/>
        </p:nvSpPr>
        <p:spPr>
          <a:xfrm>
            <a:off x="395763" y="2768780"/>
            <a:ext cx="1140047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r-HR" sz="2800" dirty="0">
                <a:solidFill>
                  <a:schemeClr val="tx2"/>
                </a:solidFill>
              </a:rPr>
              <a:t>,,dugo 19. stoljeće’’  →  nastanak modernih nacija, povećanje kolonijalnih posjeda, promjene u načinu života i pogledu na svijet, razvoj industrijskog i urbanog društva </a:t>
            </a:r>
          </a:p>
          <a:p>
            <a:pPr marL="457200" indent="-457200">
              <a:buFontTx/>
              <a:buChar char="-"/>
            </a:pPr>
            <a:r>
              <a:rPr lang="hr-HR" sz="2800" dirty="0">
                <a:solidFill>
                  <a:schemeClr val="tx2"/>
                </a:solidFill>
              </a:rPr>
              <a:t>Rat za neovisnost SAD-a (1775. – 1783.) → SAD</a:t>
            </a:r>
          </a:p>
          <a:p>
            <a:pPr marL="457200" indent="-457200">
              <a:buFontTx/>
              <a:buChar char="-"/>
            </a:pP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Francuska revolucija (1789.)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→ jakobinci: diktatura i teror (giljotina)</a:t>
            </a:r>
          </a:p>
          <a:p>
            <a:r>
              <a:rPr lang="hr-HR" sz="2800" dirty="0">
                <a:solidFill>
                  <a:schemeClr val="tx2"/>
                </a:solidFill>
              </a:rPr>
              <a:t>→Napoleon Bonaparte: ratovi s europskim državama </a:t>
            </a:r>
          </a:p>
          <a:p>
            <a:pPr marL="571500" indent="-571500">
              <a:buFontTx/>
              <a:buChar char="-"/>
            </a:pPr>
            <a:r>
              <a:rPr lang="hr-HR" sz="2800" dirty="0">
                <a:solidFill>
                  <a:schemeClr val="tx2"/>
                </a:solidFill>
              </a:rPr>
              <a:t>Bečki kongres (1815.): mir i ,,stari režim’’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indent="-285750">
              <a:buFontTx/>
              <a:buChar char="-"/>
            </a:pPr>
            <a:endParaRPr lang="hr-HR" sz="2800" dirty="0">
              <a:solidFill>
                <a:schemeClr val="tx2"/>
              </a:solidFill>
            </a:endParaRPr>
          </a:p>
        </p:txBody>
      </p:sp>
      <p:graphicFrame>
        <p:nvGraphicFramePr>
          <p:cNvPr id="5" name="Dijagram 4">
            <a:extLst>
              <a:ext uri="{FF2B5EF4-FFF2-40B4-BE49-F238E27FC236}">
                <a16:creationId xmlns:a16="http://schemas.microsoft.com/office/drawing/2014/main" id="{3B57D46D-867F-82BB-690A-5DE2BF733E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3905416"/>
              </p:ext>
            </p:extLst>
          </p:nvPr>
        </p:nvGraphicFramePr>
        <p:xfrm>
          <a:off x="1511089" y="2770"/>
          <a:ext cx="8446554" cy="394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Zumiranja slajda 7">
                <a:extLst>
                  <a:ext uri="{FF2B5EF4-FFF2-40B4-BE49-F238E27FC236}">
                    <a16:creationId xmlns:a16="http://schemas.microsoft.com/office/drawing/2014/main" id="{DF587AD4-E23E-17C0-F434-5DA6DF33397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33477227"/>
                  </p:ext>
                </p:extLst>
              </p:nvPr>
            </p:nvGraphicFramePr>
            <p:xfrm>
              <a:off x="-3007360" y="1977390"/>
              <a:ext cx="3048000" cy="1714500"/>
            </p:xfrm>
            <a:graphic>
              <a:graphicData uri="http://schemas.microsoft.com/office/powerpoint/2016/slidezoom">
                <pslz:sldZm>
                  <pslz:sldZmObj sldId="267" cId="135180788">
                    <pslz:zmPr id="{3FA7A1BF-C37A-499E-965D-D99B8BDE4AA5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Zumiranja slajda 7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DF587AD4-E23E-17C0-F434-5DA6DF3339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3007360" y="1977390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6" name="Pravokutnik 5">
            <a:extLst>
              <a:ext uri="{FF2B5EF4-FFF2-40B4-BE49-F238E27FC236}">
                <a16:creationId xmlns:a16="http://schemas.microsoft.com/office/drawing/2014/main" id="{3815E9F6-C45C-A23F-E1AB-3D51F8B3B3A1}"/>
              </a:ext>
            </a:extLst>
          </p:cNvPr>
          <p:cNvSpPr/>
          <p:nvPr/>
        </p:nvSpPr>
        <p:spPr>
          <a:xfrm>
            <a:off x="147484" y="68826"/>
            <a:ext cx="2074606" cy="3932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dirty="0">
                <a:solidFill>
                  <a:schemeClr val="tx2"/>
                </a:solidFill>
              </a:rPr>
              <a:t>ZAPIŠIMO!</a:t>
            </a:r>
            <a:endParaRPr lang="en-US" sz="2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0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CE1FA-C640-2795-E365-EF0139E1CE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>
                <a:solidFill>
                  <a:schemeClr val="tx2"/>
                </a:solidFill>
              </a:rPr>
              <a:t>Svijet i Europa u ,,dugom 19. stoljeću’’</a:t>
            </a:r>
            <a:endParaRPr lang="en-HR" dirty="0">
              <a:solidFill>
                <a:schemeClr val="tx2"/>
              </a:solidFill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3C99A8D-C5F0-6163-0CF5-EDE392536D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A person in a pink robe&#10;&#10;AI-generated content may be incorrect.">
            <a:extLst>
              <a:ext uri="{FF2B5EF4-FFF2-40B4-BE49-F238E27FC236}">
                <a16:creationId xmlns:a16="http://schemas.microsoft.com/office/drawing/2014/main" id="{2EDFBA3B-BDFB-E1F8-A916-404FF3233C1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9605963" y="4283075"/>
            <a:ext cx="2586037" cy="2405063"/>
          </a:xfrm>
        </p:spPr>
      </p:pic>
    </p:spTree>
    <p:extLst>
      <p:ext uri="{BB962C8B-B14F-4D97-AF65-F5344CB8AC3E}">
        <p14:creationId xmlns:p14="http://schemas.microsoft.com/office/powerpoint/2010/main" val="1156091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69790-2FAF-19BF-3FEF-72E2493F0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B72174-D1E4-9E88-4EEA-2D52EF6CD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C4AA42F4-3F12-D871-2719-7E4A7D4FB3DE}"/>
              </a:ext>
            </a:extLst>
          </p:cNvPr>
          <p:cNvSpPr txBox="1"/>
          <p:nvPr/>
        </p:nvSpPr>
        <p:spPr>
          <a:xfrm>
            <a:off x="324642" y="170121"/>
            <a:ext cx="1171495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hr-HR" sz="2800" dirty="0"/>
              <a:t>19. st.: razvoj nacionalne svijesti i nacionalne države: </a:t>
            </a:r>
          </a:p>
          <a:p>
            <a:r>
              <a:rPr lang="hr-HR" sz="2800" dirty="0"/>
              <a:t>      → ujedinjenje Italije</a:t>
            </a:r>
          </a:p>
          <a:p>
            <a:pPr lvl="1"/>
            <a:r>
              <a:rPr lang="hr-HR" sz="2800" dirty="0"/>
              <a:t>→ </a:t>
            </a:r>
            <a:r>
              <a:rPr lang="hr-HR" sz="2800" dirty="0">
                <a:solidFill>
                  <a:schemeClr val="tx2"/>
                </a:solidFill>
              </a:rPr>
              <a:t>ujedinjenje</a:t>
            </a:r>
            <a:r>
              <a:rPr lang="hr-HR" sz="2800" dirty="0"/>
              <a:t> Njemačke</a:t>
            </a:r>
          </a:p>
          <a:p>
            <a:pPr marL="285750" indent="-285750">
              <a:buFontTx/>
              <a:buChar char="-"/>
            </a:pPr>
            <a:r>
              <a:rPr lang="hr-HR" sz="2800" dirty="0"/>
              <a:t>ideologije: konzervativizam, liberalizam, nacionalizam, socijalizam</a:t>
            </a:r>
          </a:p>
          <a:p>
            <a:pPr marL="285750" indent="-285750">
              <a:buFontTx/>
              <a:buChar char="-"/>
            </a:pPr>
            <a:r>
              <a:rPr lang="hr-HR" sz="2800" dirty="0"/>
              <a:t>vodeće kolonijalne sile: Velika Britanija i Francuska</a:t>
            </a:r>
          </a:p>
          <a:p>
            <a:pPr marL="285750" indent="-285750">
              <a:buFontTx/>
              <a:buChar char="-"/>
            </a:pPr>
            <a:r>
              <a:rPr lang="hr-HR" sz="2800" dirty="0"/>
              <a:t>kolonijalna utrka → napetosti među državama → vojno-politički savezi: Trojni savez i Antanta → političke krize</a:t>
            </a:r>
          </a:p>
          <a:p>
            <a:pPr marL="571500" indent="-571500">
              <a:buFontTx/>
              <a:buChar char="-"/>
            </a:pPr>
            <a:endParaRPr lang="hr-HR" sz="3600" dirty="0"/>
          </a:p>
        </p:txBody>
      </p:sp>
    </p:spTree>
    <p:extLst>
      <p:ext uri="{BB962C8B-B14F-4D97-AF65-F5344CB8AC3E}">
        <p14:creationId xmlns:p14="http://schemas.microsoft.com/office/powerpoint/2010/main" val="2981028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21DC6-30D1-6626-96FB-3AA5D59FD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jagram 2">
            <a:extLst>
              <a:ext uri="{FF2B5EF4-FFF2-40B4-BE49-F238E27FC236}">
                <a16:creationId xmlns:a16="http://schemas.microsoft.com/office/drawing/2014/main" id="{C651158E-46B2-E6CA-335A-022DC981BA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0739843"/>
              </p:ext>
            </p:extLst>
          </p:nvPr>
        </p:nvGraphicFramePr>
        <p:xfrm>
          <a:off x="2563416" y="227484"/>
          <a:ext cx="10886584" cy="66121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Pravokutnik: zaobljeni kutovi 4">
            <a:extLst>
              <a:ext uri="{FF2B5EF4-FFF2-40B4-BE49-F238E27FC236}">
                <a16:creationId xmlns:a16="http://schemas.microsoft.com/office/drawing/2014/main" id="{90C6A292-5E43-0B13-75B6-B703761ACF39}"/>
              </a:ext>
            </a:extLst>
          </p:cNvPr>
          <p:cNvSpPr/>
          <p:nvPr/>
        </p:nvSpPr>
        <p:spPr>
          <a:xfrm>
            <a:off x="98852" y="4712676"/>
            <a:ext cx="3769764" cy="191783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2800" dirty="0">
                <a:solidFill>
                  <a:schemeClr val="tx2"/>
                </a:solidFill>
              </a:rPr>
              <a:t>HRVATSKA U 19. ST.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</a:p>
          <a:p>
            <a:r>
              <a:rPr lang="en-US" sz="2800" dirty="0">
                <a:solidFill>
                  <a:schemeClr val="tx2"/>
                </a:solidFill>
              </a:rPr>
              <a:t>→ </a:t>
            </a:r>
            <a:r>
              <a:rPr lang="hr-HR" sz="2800" dirty="0">
                <a:solidFill>
                  <a:schemeClr val="tx2"/>
                </a:solidFill>
              </a:rPr>
              <a:t>HRVATSKI NARODNI PREPOROD (MODERN</a:t>
            </a:r>
            <a:r>
              <a:rPr lang="en-US" sz="2800" dirty="0">
                <a:solidFill>
                  <a:schemeClr val="tx2"/>
                </a:solidFill>
              </a:rPr>
              <a:t>A</a:t>
            </a:r>
            <a:r>
              <a:rPr lang="hr-HR" sz="2800" dirty="0">
                <a:solidFill>
                  <a:schemeClr val="tx2"/>
                </a:solidFill>
              </a:rPr>
              <a:t> NACIJA) </a:t>
            </a:r>
          </a:p>
        </p:txBody>
      </p:sp>
      <p:pic>
        <p:nvPicPr>
          <p:cNvPr id="11" name="Slika 10" descr="Slika na kojoj se prikazuje fotografije mrtve prirode, telefon, crno-bijelo, izrađeno&#10;&#10;Sadržaj generiran uz AI možda nije točan.">
            <a:extLst>
              <a:ext uri="{FF2B5EF4-FFF2-40B4-BE49-F238E27FC236}">
                <a16:creationId xmlns:a16="http://schemas.microsoft.com/office/drawing/2014/main" id="{F70F752D-37E0-5AC2-5BEB-AB27A39853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5372" y="4250732"/>
            <a:ext cx="2006404" cy="2059311"/>
          </a:xfrm>
          <a:prstGeom prst="rect">
            <a:avLst/>
          </a:prstGeom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id="{8E977014-34B9-1066-18C1-CC1AA4B17DBB}"/>
              </a:ext>
            </a:extLst>
          </p:cNvPr>
          <p:cNvSpPr/>
          <p:nvPr/>
        </p:nvSpPr>
        <p:spPr>
          <a:xfrm>
            <a:off x="0" y="227484"/>
            <a:ext cx="7313609" cy="6452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2"/>
                </a:solidFill>
              </a:rPr>
              <a:t>Što</a:t>
            </a:r>
            <a:r>
              <a:rPr lang="en-US" sz="4400" dirty="0">
                <a:solidFill>
                  <a:schemeClr val="tx2"/>
                </a:solidFill>
              </a:rPr>
              <a:t> je ,,</a:t>
            </a:r>
            <a:r>
              <a:rPr lang="en-US" sz="4400" dirty="0" err="1">
                <a:solidFill>
                  <a:schemeClr val="tx2"/>
                </a:solidFill>
              </a:rPr>
              <a:t>dugo</a:t>
            </a:r>
            <a:r>
              <a:rPr lang="en-US" sz="4400" dirty="0">
                <a:solidFill>
                  <a:schemeClr val="tx2"/>
                </a:solidFill>
              </a:rPr>
              <a:t> 19. </a:t>
            </a:r>
            <a:r>
              <a:rPr lang="en-US" sz="4400" dirty="0" err="1">
                <a:solidFill>
                  <a:schemeClr val="tx2"/>
                </a:solidFill>
              </a:rPr>
              <a:t>stoljeće</a:t>
            </a:r>
            <a:r>
              <a:rPr lang="en-US" sz="4400" dirty="0">
                <a:solidFill>
                  <a:schemeClr val="tx2"/>
                </a:solidFill>
              </a:rPr>
              <a:t>?’’</a:t>
            </a:r>
          </a:p>
        </p:txBody>
      </p:sp>
      <p:pic>
        <p:nvPicPr>
          <p:cNvPr id="4" name="Slika 3" descr="Slika na kojoj se prikazuje kotač, vozilo, Kopneno vozilo, guma&#10;&#10;Sadržaj generiran uz AI možda nije točan.">
            <a:extLst>
              <a:ext uri="{FF2B5EF4-FFF2-40B4-BE49-F238E27FC236}">
                <a16:creationId xmlns:a16="http://schemas.microsoft.com/office/drawing/2014/main" id="{E2B7BEB6-6834-6ACA-E52D-43F4D8737D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123" y="1158219"/>
            <a:ext cx="2648516" cy="2526819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F9F70A1D-BDF3-0156-28EC-C8C78F3B913C}"/>
              </a:ext>
            </a:extLst>
          </p:cNvPr>
          <p:cNvSpPr txBox="1"/>
          <p:nvPr/>
        </p:nvSpPr>
        <p:spPr>
          <a:xfrm>
            <a:off x="9815484" y="6175193"/>
            <a:ext cx="67301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chemeClr val="tx2"/>
                </a:solidFill>
              </a:rPr>
              <a:t>Model jednog od prvih</a:t>
            </a:r>
          </a:p>
          <a:p>
            <a:r>
              <a:rPr lang="pl-PL" sz="1600" dirty="0">
                <a:solidFill>
                  <a:schemeClr val="tx2"/>
                </a:solidFill>
              </a:rPr>
              <a:t> telefona iz 1896. 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0EBD3C67-9708-7EB3-7F35-9B0F806A7D62}"/>
              </a:ext>
            </a:extLst>
          </p:cNvPr>
          <p:cNvSpPr txBox="1"/>
          <p:nvPr/>
        </p:nvSpPr>
        <p:spPr>
          <a:xfrm>
            <a:off x="359580" y="3685038"/>
            <a:ext cx="26920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Prvi </a:t>
            </a:r>
            <a:r>
              <a:rPr lang="en-US" dirty="0" err="1">
                <a:solidFill>
                  <a:schemeClr val="tx2"/>
                </a:solidFill>
              </a:rPr>
              <a:t>automobil</a:t>
            </a:r>
            <a:r>
              <a:rPr lang="en-US" dirty="0">
                <a:solidFill>
                  <a:schemeClr val="tx2"/>
                </a:solidFill>
              </a:rPr>
              <a:t> s </a:t>
            </a:r>
            <a:r>
              <a:rPr lang="en-US" dirty="0" err="1">
                <a:solidFill>
                  <a:schemeClr val="tx2"/>
                </a:solidFill>
              </a:rPr>
              <a:t>unutarnjim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izgaranjem</a:t>
            </a:r>
            <a:r>
              <a:rPr lang="en-US" dirty="0">
                <a:solidFill>
                  <a:schemeClr val="tx2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92276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B60A2-99A8-840E-B331-520287E07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utnik: zaobljeni kutovi 7">
            <a:extLst>
              <a:ext uri="{FF2B5EF4-FFF2-40B4-BE49-F238E27FC236}">
                <a16:creationId xmlns:a16="http://schemas.microsoft.com/office/drawing/2014/main" id="{75318861-30BD-DCB1-ACFD-093FFCAC140B}"/>
              </a:ext>
            </a:extLst>
          </p:cNvPr>
          <p:cNvSpPr/>
          <p:nvPr/>
        </p:nvSpPr>
        <p:spPr>
          <a:xfrm>
            <a:off x="6435130" y="5631712"/>
            <a:ext cx="5515131" cy="109160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dirty="0">
                <a:solidFill>
                  <a:schemeClr val="tx2"/>
                </a:solidFill>
              </a:rPr>
              <a:t>RAT ZA NEOVISNOST (1775. – 1783.)</a:t>
            </a:r>
            <a:endParaRPr lang="en-US" sz="2600" dirty="0">
              <a:solidFill>
                <a:schemeClr val="tx2"/>
              </a:solidFill>
            </a:endParaRPr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id="{3ABF9CED-BCE1-379B-A741-088DE1A8AD1A}"/>
              </a:ext>
            </a:extLst>
          </p:cNvPr>
          <p:cNvSpPr/>
          <p:nvPr/>
        </p:nvSpPr>
        <p:spPr>
          <a:xfrm>
            <a:off x="6435132" y="2345077"/>
            <a:ext cx="5515130" cy="15634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dirty="0">
                <a:solidFill>
                  <a:schemeClr val="tx2"/>
                </a:solidFill>
              </a:rPr>
              <a:t>OPOREZIVANJE KOLONIJA I ZAHTJEV ZA IZBOR VLASTITIH PREDSTAVNIKA U BRITANSKOM PARLAMENTU</a:t>
            </a:r>
            <a:endParaRPr lang="en-US" sz="2600" dirty="0">
              <a:solidFill>
                <a:schemeClr val="tx2"/>
              </a:solidFill>
            </a:endParaRPr>
          </a:p>
        </p:txBody>
      </p:sp>
      <p:sp>
        <p:nvSpPr>
          <p:cNvPr id="14" name="Strelica: desno 13">
            <a:extLst>
              <a:ext uri="{FF2B5EF4-FFF2-40B4-BE49-F238E27FC236}">
                <a16:creationId xmlns:a16="http://schemas.microsoft.com/office/drawing/2014/main" id="{0D432BC1-D7E1-9887-7334-CAAD86991D1F}"/>
              </a:ext>
            </a:extLst>
          </p:cNvPr>
          <p:cNvSpPr/>
          <p:nvPr/>
        </p:nvSpPr>
        <p:spPr>
          <a:xfrm rot="5400000">
            <a:off x="8221440" y="4296629"/>
            <a:ext cx="1583617" cy="94695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dirty="0">
                <a:solidFill>
                  <a:schemeClr val="tx2"/>
                </a:solidFill>
              </a:rPr>
              <a:t>UZROCI</a:t>
            </a:r>
            <a:r>
              <a:rPr lang="hr-HR" sz="2800" dirty="0">
                <a:solidFill>
                  <a:schemeClr val="tx2"/>
                </a:solidFill>
              </a:rPr>
              <a:t> 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7E408747-9B2A-7C2C-D46B-A64646EE7587}"/>
              </a:ext>
            </a:extLst>
          </p:cNvPr>
          <p:cNvSpPr/>
          <p:nvPr/>
        </p:nvSpPr>
        <p:spPr>
          <a:xfrm>
            <a:off x="0" y="227484"/>
            <a:ext cx="7707086" cy="6452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2"/>
                </a:solidFill>
              </a:rPr>
              <a:t>SAD- od </a:t>
            </a:r>
            <a:r>
              <a:rPr lang="en-US" sz="4400" dirty="0" err="1">
                <a:solidFill>
                  <a:schemeClr val="tx2"/>
                </a:solidFill>
              </a:rPr>
              <a:t>kolonije</a:t>
            </a:r>
            <a:r>
              <a:rPr lang="en-US" sz="4400" dirty="0">
                <a:solidFill>
                  <a:schemeClr val="tx2"/>
                </a:solidFill>
              </a:rPr>
              <a:t> do </a:t>
            </a:r>
            <a:r>
              <a:rPr lang="en-US" sz="4400" dirty="0" err="1">
                <a:solidFill>
                  <a:schemeClr val="tx2"/>
                </a:solidFill>
              </a:rPr>
              <a:t>moćne</a:t>
            </a:r>
            <a:r>
              <a:rPr lang="en-US" sz="4400" dirty="0">
                <a:solidFill>
                  <a:schemeClr val="tx2"/>
                </a:solidFill>
              </a:rPr>
              <a:t> </a:t>
            </a:r>
            <a:r>
              <a:rPr lang="en-US" sz="4400" dirty="0" err="1">
                <a:solidFill>
                  <a:schemeClr val="tx2"/>
                </a:solidFill>
              </a:rPr>
              <a:t>sile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2" name="Strelica: ulijevo 1">
            <a:extLst>
              <a:ext uri="{FF2B5EF4-FFF2-40B4-BE49-F238E27FC236}">
                <a16:creationId xmlns:a16="http://schemas.microsoft.com/office/drawing/2014/main" id="{FAEB398F-7AAE-86D5-E376-BF55CF67F98D}"/>
              </a:ext>
            </a:extLst>
          </p:cNvPr>
          <p:cNvSpPr/>
          <p:nvPr/>
        </p:nvSpPr>
        <p:spPr>
          <a:xfrm>
            <a:off x="5927447" y="1118763"/>
            <a:ext cx="3559277" cy="1091607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dirty="0">
                <a:solidFill>
                  <a:schemeClr val="tx2"/>
                </a:solidFill>
              </a:rPr>
              <a:t>13 britanskih kolonija</a:t>
            </a:r>
            <a:endParaRPr lang="en-US" sz="2600" dirty="0">
              <a:solidFill>
                <a:schemeClr val="tx2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072C6EE1-1D53-6891-CEA8-70A5B2152F16}"/>
              </a:ext>
            </a:extLst>
          </p:cNvPr>
          <p:cNvSpPr txBox="1"/>
          <p:nvPr/>
        </p:nvSpPr>
        <p:spPr>
          <a:xfrm>
            <a:off x="948795" y="6428482"/>
            <a:ext cx="61992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chemeClr val="tx2"/>
                </a:solidFill>
              </a:rPr>
              <a:t>SAD – Rat za neovisnost (1775. – 1783.)</a:t>
            </a:r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6" name="Slika 5" descr="Slika na kojoj se prikazuje tekst, karta, atlas, Font&#10;&#10;Sadržaj generiran uz AI možda nije točan.">
            <a:extLst>
              <a:ext uri="{FF2B5EF4-FFF2-40B4-BE49-F238E27FC236}">
                <a16:creationId xmlns:a16="http://schemas.microsoft.com/office/drawing/2014/main" id="{9FCFB895-0684-EB2E-75EC-8DCB5DAD5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795" y="972562"/>
            <a:ext cx="4547616" cy="545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99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0EDB3-4B68-FA06-55AE-217998F6C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utnik: zaobljeni kutovi 7">
            <a:extLst>
              <a:ext uri="{FF2B5EF4-FFF2-40B4-BE49-F238E27FC236}">
                <a16:creationId xmlns:a16="http://schemas.microsoft.com/office/drawing/2014/main" id="{3F009BDA-354A-3BCC-742D-66F9E608B25A}"/>
              </a:ext>
            </a:extLst>
          </p:cNvPr>
          <p:cNvSpPr/>
          <p:nvPr/>
        </p:nvSpPr>
        <p:spPr>
          <a:xfrm>
            <a:off x="6096000" y="1062661"/>
            <a:ext cx="6035101" cy="43456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dirty="0">
                <a:solidFill>
                  <a:schemeClr val="tx2"/>
                </a:solidFill>
              </a:rPr>
              <a:t>RAT ZA NEOVISNOST (1775. – 1783.)</a:t>
            </a:r>
            <a:endParaRPr lang="en-US" sz="2600" dirty="0">
              <a:solidFill>
                <a:schemeClr val="tx2"/>
              </a:solidFill>
            </a:endParaRPr>
          </a:p>
        </p:txBody>
      </p:sp>
      <p:sp>
        <p:nvSpPr>
          <p:cNvPr id="12" name="Strelica: prema dolje 11">
            <a:extLst>
              <a:ext uri="{FF2B5EF4-FFF2-40B4-BE49-F238E27FC236}">
                <a16:creationId xmlns:a16="http://schemas.microsoft.com/office/drawing/2014/main" id="{6CE95766-3F71-9ACD-515E-2689849DFAE5}"/>
              </a:ext>
            </a:extLst>
          </p:cNvPr>
          <p:cNvSpPr/>
          <p:nvPr/>
        </p:nvSpPr>
        <p:spPr>
          <a:xfrm>
            <a:off x="6046572" y="1653797"/>
            <a:ext cx="1085930" cy="4145617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dirty="0">
                <a:solidFill>
                  <a:schemeClr val="tx2"/>
                </a:solidFill>
              </a:rPr>
              <a:t>P</a:t>
            </a:r>
          </a:p>
          <a:p>
            <a:pPr algn="ctr"/>
            <a:r>
              <a:rPr lang="hr-HR" sz="2600" dirty="0">
                <a:solidFill>
                  <a:schemeClr val="tx2"/>
                </a:solidFill>
              </a:rPr>
              <a:t>O</a:t>
            </a:r>
          </a:p>
          <a:p>
            <a:pPr algn="ctr"/>
            <a:r>
              <a:rPr lang="hr-HR" sz="2600" dirty="0">
                <a:solidFill>
                  <a:schemeClr val="tx2"/>
                </a:solidFill>
              </a:rPr>
              <a:t>S</a:t>
            </a:r>
          </a:p>
          <a:p>
            <a:pPr algn="ctr"/>
            <a:r>
              <a:rPr lang="hr-HR" sz="2600" dirty="0">
                <a:solidFill>
                  <a:schemeClr val="tx2"/>
                </a:solidFill>
              </a:rPr>
              <a:t>LJ</a:t>
            </a:r>
          </a:p>
          <a:p>
            <a:pPr algn="ctr"/>
            <a:r>
              <a:rPr lang="hr-HR" sz="2600" dirty="0">
                <a:solidFill>
                  <a:schemeClr val="tx2"/>
                </a:solidFill>
              </a:rPr>
              <a:t>E</a:t>
            </a:r>
          </a:p>
          <a:p>
            <a:pPr algn="ctr"/>
            <a:r>
              <a:rPr lang="hr-HR" sz="2600" dirty="0">
                <a:solidFill>
                  <a:schemeClr val="tx2"/>
                </a:solidFill>
              </a:rPr>
              <a:t>D</a:t>
            </a:r>
          </a:p>
          <a:p>
            <a:pPr algn="ctr"/>
            <a:r>
              <a:rPr lang="hr-HR" sz="2600" dirty="0">
                <a:solidFill>
                  <a:schemeClr val="tx2"/>
                </a:solidFill>
              </a:rPr>
              <a:t>I</a:t>
            </a:r>
          </a:p>
          <a:p>
            <a:pPr algn="ctr"/>
            <a:r>
              <a:rPr lang="hr-HR" sz="2600" dirty="0">
                <a:solidFill>
                  <a:schemeClr val="tx2"/>
                </a:solidFill>
              </a:rPr>
              <a:t>C</a:t>
            </a:r>
          </a:p>
          <a:p>
            <a:pPr algn="ctr"/>
            <a:r>
              <a:rPr lang="en-US" sz="2600" dirty="0">
                <a:solidFill>
                  <a:schemeClr val="tx2"/>
                </a:solidFill>
              </a:rPr>
              <a:t>A</a:t>
            </a:r>
          </a:p>
        </p:txBody>
      </p:sp>
      <p:sp>
        <p:nvSpPr>
          <p:cNvPr id="13" name="Pravokutnik 12">
            <a:extLst>
              <a:ext uri="{FF2B5EF4-FFF2-40B4-BE49-F238E27FC236}">
                <a16:creationId xmlns:a16="http://schemas.microsoft.com/office/drawing/2014/main" id="{685307F9-21B0-6B39-15C1-B957CC3A8DC1}"/>
              </a:ext>
            </a:extLst>
          </p:cNvPr>
          <p:cNvSpPr/>
          <p:nvPr/>
        </p:nvSpPr>
        <p:spPr>
          <a:xfrm>
            <a:off x="6046572" y="6109516"/>
            <a:ext cx="3017307" cy="64527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dirty="0">
                <a:solidFill>
                  <a:schemeClr val="tx2"/>
                </a:solidFill>
              </a:rPr>
              <a:t>NASTANAK SAD-A</a:t>
            </a:r>
            <a:endParaRPr lang="en-US" sz="2600" dirty="0">
              <a:solidFill>
                <a:schemeClr val="tx2"/>
              </a:solidFill>
            </a:endParaRPr>
          </a:p>
        </p:txBody>
      </p:sp>
      <p:pic>
        <p:nvPicPr>
          <p:cNvPr id="3" name="Slika 2" descr="Slika na kojoj se prikazuje tekst, papir, knjiga, pismo&#10;&#10;Sadržaj generiran uz AI možda nije točan.">
            <a:extLst>
              <a:ext uri="{FF2B5EF4-FFF2-40B4-BE49-F238E27FC236}">
                <a16:creationId xmlns:a16="http://schemas.microsoft.com/office/drawing/2014/main" id="{40E20BFE-E385-4131-1761-F590C8416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6204" y="2579969"/>
            <a:ext cx="2598274" cy="3056793"/>
          </a:xfrm>
          <a:prstGeom prst="rect">
            <a:avLst/>
          </a:prstGeom>
        </p:spPr>
      </p:pic>
      <p:sp>
        <p:nvSpPr>
          <p:cNvPr id="9" name="Pravokutnik 8">
            <a:extLst>
              <a:ext uri="{FF2B5EF4-FFF2-40B4-BE49-F238E27FC236}">
                <a16:creationId xmlns:a16="http://schemas.microsoft.com/office/drawing/2014/main" id="{A76BF694-C180-DDF4-9B77-8B8951BAC13A}"/>
              </a:ext>
            </a:extLst>
          </p:cNvPr>
          <p:cNvSpPr/>
          <p:nvPr/>
        </p:nvSpPr>
        <p:spPr>
          <a:xfrm>
            <a:off x="7316813" y="1687127"/>
            <a:ext cx="4244103" cy="70293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dirty="0">
                <a:solidFill>
                  <a:schemeClr val="tx2"/>
                </a:solidFill>
              </a:rPr>
              <a:t>DEKLARACIJA NEOVISNOSTI (1776.)</a:t>
            </a:r>
            <a:endParaRPr lang="en-US" sz="2600" dirty="0">
              <a:solidFill>
                <a:schemeClr val="tx2"/>
              </a:solidFill>
            </a:endParaRPr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0D8A660A-A15D-F0FB-FBDE-02FD80CFEF0E}"/>
              </a:ext>
            </a:extLst>
          </p:cNvPr>
          <p:cNvSpPr/>
          <p:nvPr/>
        </p:nvSpPr>
        <p:spPr>
          <a:xfrm>
            <a:off x="0" y="227484"/>
            <a:ext cx="7707086" cy="6452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2"/>
                </a:solidFill>
              </a:rPr>
              <a:t>SAD- od </a:t>
            </a:r>
            <a:r>
              <a:rPr lang="en-US" sz="4400" dirty="0" err="1">
                <a:solidFill>
                  <a:schemeClr val="tx2"/>
                </a:solidFill>
              </a:rPr>
              <a:t>kolonije</a:t>
            </a:r>
            <a:r>
              <a:rPr lang="en-US" sz="4400" dirty="0">
                <a:solidFill>
                  <a:schemeClr val="tx2"/>
                </a:solidFill>
              </a:rPr>
              <a:t> do </a:t>
            </a:r>
            <a:r>
              <a:rPr lang="en-US" sz="4400" dirty="0" err="1">
                <a:solidFill>
                  <a:schemeClr val="tx2"/>
                </a:solidFill>
              </a:rPr>
              <a:t>moćne</a:t>
            </a:r>
            <a:r>
              <a:rPr lang="en-US" sz="4400" dirty="0">
                <a:solidFill>
                  <a:schemeClr val="tx2"/>
                </a:solidFill>
              </a:rPr>
              <a:t> </a:t>
            </a:r>
            <a:r>
              <a:rPr lang="en-US" sz="4400" dirty="0" err="1">
                <a:solidFill>
                  <a:schemeClr val="tx2"/>
                </a:solidFill>
              </a:rPr>
              <a:t>sile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0EF3B780-6689-D7CF-70CD-D39CCA4BF508}"/>
              </a:ext>
            </a:extLst>
          </p:cNvPr>
          <p:cNvSpPr txBox="1"/>
          <p:nvPr/>
        </p:nvSpPr>
        <p:spPr>
          <a:xfrm>
            <a:off x="8461297" y="5637914"/>
            <a:ext cx="61992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tx2"/>
                </a:solidFill>
              </a:rPr>
              <a:t>Deklaracija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neovisnosti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3AE3E921-CAE5-F7CE-0EA5-9D1D2D53A68B}"/>
              </a:ext>
            </a:extLst>
          </p:cNvPr>
          <p:cNvSpPr txBox="1"/>
          <p:nvPr/>
        </p:nvSpPr>
        <p:spPr>
          <a:xfrm>
            <a:off x="834005" y="6475191"/>
            <a:ext cx="61992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chemeClr val="tx2"/>
                </a:solidFill>
              </a:rPr>
              <a:t>SAD – Rat za neovisnost (1775. – 1783.)</a:t>
            </a:r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10" name="Slika 9" descr="Slika na kojoj se prikazuje tekst, karta, atlas, Font&#10;&#10;Sadržaj generiran uz AI možda nije točan.">
            <a:extLst>
              <a:ext uri="{FF2B5EF4-FFF2-40B4-BE49-F238E27FC236}">
                <a16:creationId xmlns:a16="http://schemas.microsoft.com/office/drawing/2014/main" id="{8D127766-72AE-412A-8C16-8F7BE3D81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005" y="998645"/>
            <a:ext cx="4547616" cy="545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32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E4947-4159-CDF2-073B-DF213F18E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BD435E-315A-8E8D-8D61-B01BEBECB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8" name="Dijagram 7">
            <a:extLst>
              <a:ext uri="{FF2B5EF4-FFF2-40B4-BE49-F238E27FC236}">
                <a16:creationId xmlns:a16="http://schemas.microsoft.com/office/drawing/2014/main" id="{3A67B79B-08CE-5FD4-C562-33D79B773E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2857412"/>
              </p:ext>
            </p:extLst>
          </p:nvPr>
        </p:nvGraphicFramePr>
        <p:xfrm>
          <a:off x="296061" y="1281078"/>
          <a:ext cx="7059781" cy="4295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Pravokutnik 8">
            <a:extLst>
              <a:ext uri="{FF2B5EF4-FFF2-40B4-BE49-F238E27FC236}">
                <a16:creationId xmlns:a16="http://schemas.microsoft.com/office/drawing/2014/main" id="{6280DD82-56B8-7753-FD87-337EA10A4438}"/>
              </a:ext>
            </a:extLst>
          </p:cNvPr>
          <p:cNvSpPr/>
          <p:nvPr/>
        </p:nvSpPr>
        <p:spPr>
          <a:xfrm>
            <a:off x="7904480" y="1943946"/>
            <a:ext cx="3738879" cy="92741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2"/>
                </a:solidFill>
              </a:rPr>
              <a:t>GEORGE WASHINGTON – </a:t>
            </a:r>
          </a:p>
          <a:p>
            <a:pPr algn="ctr"/>
            <a:r>
              <a:rPr lang="hr-HR" sz="2400" dirty="0">
                <a:solidFill>
                  <a:schemeClr val="tx2"/>
                </a:solidFill>
              </a:rPr>
              <a:t>PRVI PREDSJEDNIK SAD-A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0" name="Oblačić: strelica prema gore 9">
            <a:extLst>
              <a:ext uri="{FF2B5EF4-FFF2-40B4-BE49-F238E27FC236}">
                <a16:creationId xmlns:a16="http://schemas.microsoft.com/office/drawing/2014/main" id="{261D8A67-9FEB-8464-D032-250C047B1E02}"/>
              </a:ext>
            </a:extLst>
          </p:cNvPr>
          <p:cNvSpPr/>
          <p:nvPr/>
        </p:nvSpPr>
        <p:spPr>
          <a:xfrm>
            <a:off x="1097279" y="5249550"/>
            <a:ext cx="4664423" cy="1325563"/>
          </a:xfrm>
          <a:prstGeom prst="upArrow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dirty="0">
                <a:solidFill>
                  <a:schemeClr val="tx2"/>
                </a:solidFill>
              </a:rPr>
              <a:t>SAD = SAVEZNA DRŽAVA</a:t>
            </a:r>
            <a:endParaRPr lang="en-US" sz="2600" dirty="0">
              <a:solidFill>
                <a:schemeClr val="tx2"/>
              </a:solidFill>
            </a:endParaRPr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F4133FC0-170F-358F-B2F5-87FA075254D3}"/>
              </a:ext>
            </a:extLst>
          </p:cNvPr>
          <p:cNvSpPr/>
          <p:nvPr/>
        </p:nvSpPr>
        <p:spPr>
          <a:xfrm>
            <a:off x="0" y="227484"/>
            <a:ext cx="7707086" cy="6452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2"/>
                </a:solidFill>
              </a:rPr>
              <a:t>SAD- od </a:t>
            </a:r>
            <a:r>
              <a:rPr lang="en-US" sz="4400" dirty="0" err="1">
                <a:solidFill>
                  <a:schemeClr val="tx2"/>
                </a:solidFill>
              </a:rPr>
              <a:t>kolonije</a:t>
            </a:r>
            <a:r>
              <a:rPr lang="en-US" sz="4400" dirty="0">
                <a:solidFill>
                  <a:schemeClr val="tx2"/>
                </a:solidFill>
              </a:rPr>
              <a:t> do </a:t>
            </a:r>
            <a:r>
              <a:rPr lang="en-US" sz="4400" dirty="0" err="1">
                <a:solidFill>
                  <a:schemeClr val="tx2"/>
                </a:solidFill>
              </a:rPr>
              <a:t>moćne</a:t>
            </a:r>
            <a:r>
              <a:rPr lang="en-US" sz="4400" dirty="0">
                <a:solidFill>
                  <a:schemeClr val="tx2"/>
                </a:solidFill>
              </a:rPr>
              <a:t> </a:t>
            </a:r>
            <a:r>
              <a:rPr lang="en-US" sz="4400" dirty="0" err="1">
                <a:solidFill>
                  <a:schemeClr val="tx2"/>
                </a:solidFill>
              </a:rPr>
              <a:t>sile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11" name="Slika 10" descr="Slika na kojoj se prikazuje skulptura, konj, kip, Brončana skulptura&#10;&#10;Sadržaj generiran uz AI možda nije točan.">
            <a:extLst>
              <a:ext uri="{FF2B5EF4-FFF2-40B4-BE49-F238E27FC236}">
                <a16:creationId xmlns:a16="http://schemas.microsoft.com/office/drawing/2014/main" id="{A511D313-CD56-EDD4-5432-99AC2DCD82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1709" y="3078019"/>
            <a:ext cx="4664423" cy="3109615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A8919EF0-1720-23D2-BBF3-65CD54052EE7}"/>
              </a:ext>
            </a:extLst>
          </p:cNvPr>
          <p:cNvSpPr txBox="1"/>
          <p:nvPr/>
        </p:nvSpPr>
        <p:spPr>
          <a:xfrm>
            <a:off x="7586902" y="6291962"/>
            <a:ext cx="62385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tx2"/>
                </a:solidFill>
              </a:rPr>
              <a:t>Konjanički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spomenik</a:t>
            </a:r>
            <a:r>
              <a:rPr lang="en-US" sz="1600" dirty="0">
                <a:solidFill>
                  <a:schemeClr val="tx2"/>
                </a:solidFill>
              </a:rPr>
              <a:t> Georgea </a:t>
            </a:r>
            <a:r>
              <a:rPr lang="en-US" sz="1600" dirty="0" err="1">
                <a:solidFill>
                  <a:schemeClr val="tx2"/>
                </a:solidFill>
              </a:rPr>
              <a:t>Washingtona</a:t>
            </a:r>
            <a:r>
              <a:rPr lang="en-US" sz="1600" dirty="0">
                <a:solidFill>
                  <a:schemeClr val="tx2"/>
                </a:solidFill>
              </a:rPr>
              <a:t>.</a:t>
            </a:r>
          </a:p>
        </p:txBody>
      </p:sp>
      <p:cxnSp>
        <p:nvCxnSpPr>
          <p:cNvPr id="7" name="Poveznik: zakrivljeno 6">
            <a:extLst>
              <a:ext uri="{FF2B5EF4-FFF2-40B4-BE49-F238E27FC236}">
                <a16:creationId xmlns:a16="http://schemas.microsoft.com/office/drawing/2014/main" id="{23063D0D-0EA9-4369-6FAB-813F70C5018B}"/>
              </a:ext>
            </a:extLst>
          </p:cNvPr>
          <p:cNvCxnSpPr>
            <a:cxnSpLocks/>
          </p:cNvCxnSpPr>
          <p:nvPr/>
        </p:nvCxnSpPr>
        <p:spPr>
          <a:xfrm>
            <a:off x="6979290" y="2172929"/>
            <a:ext cx="925190" cy="457200"/>
          </a:xfrm>
          <a:prstGeom prst="curvedConnector3">
            <a:avLst/>
          </a:prstGeom>
          <a:ln w="539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9764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CB70B-F90B-0BD2-6967-A86836A4B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>
            <a:extLst>
              <a:ext uri="{FF2B5EF4-FFF2-40B4-BE49-F238E27FC236}">
                <a16:creationId xmlns:a16="http://schemas.microsoft.com/office/drawing/2014/main" id="{8CC79A79-A4EC-0331-80A2-EA4A21E44D76}"/>
              </a:ext>
            </a:extLst>
          </p:cNvPr>
          <p:cNvSpPr/>
          <p:nvPr/>
        </p:nvSpPr>
        <p:spPr>
          <a:xfrm>
            <a:off x="348739" y="1052093"/>
            <a:ext cx="3536138" cy="7966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dirty="0">
                <a:solidFill>
                  <a:schemeClr val="tx2"/>
                </a:solidFill>
              </a:rPr>
              <a:t>FRANCUSKO DRUŠTVO</a:t>
            </a:r>
            <a:endParaRPr lang="en-US" sz="2600" dirty="0">
              <a:solidFill>
                <a:schemeClr val="tx2"/>
              </a:solidFill>
            </a:endParaRPr>
          </a:p>
        </p:txBody>
      </p:sp>
      <p:graphicFrame>
        <p:nvGraphicFramePr>
          <p:cNvPr id="8" name="Dijagram 7">
            <a:extLst>
              <a:ext uri="{FF2B5EF4-FFF2-40B4-BE49-F238E27FC236}">
                <a16:creationId xmlns:a16="http://schemas.microsoft.com/office/drawing/2014/main" id="{EC825803-C416-AEF0-2704-CB1EE2BDFB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7329863"/>
              </p:ext>
            </p:extLst>
          </p:nvPr>
        </p:nvGraphicFramePr>
        <p:xfrm>
          <a:off x="3664159" y="2532029"/>
          <a:ext cx="6525818" cy="35030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Strelica: zakrivljeno ulijevo 11">
            <a:extLst>
              <a:ext uri="{FF2B5EF4-FFF2-40B4-BE49-F238E27FC236}">
                <a16:creationId xmlns:a16="http://schemas.microsoft.com/office/drawing/2014/main" id="{32834B6B-2683-0D86-B0CE-AD2963E47335}"/>
              </a:ext>
            </a:extLst>
          </p:cNvPr>
          <p:cNvSpPr/>
          <p:nvPr/>
        </p:nvSpPr>
        <p:spPr>
          <a:xfrm>
            <a:off x="9699005" y="1636246"/>
            <a:ext cx="767329" cy="2536385"/>
          </a:xfrm>
          <a:prstGeom prst="curvedLef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Pravokutnik 12">
            <a:extLst>
              <a:ext uri="{FF2B5EF4-FFF2-40B4-BE49-F238E27FC236}">
                <a16:creationId xmlns:a16="http://schemas.microsoft.com/office/drawing/2014/main" id="{64CD1702-876C-ED40-BE49-D5A0DB73308F}"/>
              </a:ext>
            </a:extLst>
          </p:cNvPr>
          <p:cNvSpPr/>
          <p:nvPr/>
        </p:nvSpPr>
        <p:spPr>
          <a:xfrm>
            <a:off x="7707086" y="1032262"/>
            <a:ext cx="4327598" cy="8362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dirty="0">
                <a:solidFill>
                  <a:schemeClr val="tx2"/>
                </a:solidFill>
              </a:rPr>
              <a:t>UZROCI FRANCUSKE REVOLUCIJE</a:t>
            </a:r>
            <a:endParaRPr lang="en-US" sz="2600" dirty="0">
              <a:solidFill>
                <a:schemeClr val="tx2"/>
              </a:solidFill>
            </a:endParaRPr>
          </a:p>
        </p:txBody>
      </p:sp>
      <p:sp>
        <p:nvSpPr>
          <p:cNvPr id="15" name="Pravokutnik 14">
            <a:extLst>
              <a:ext uri="{FF2B5EF4-FFF2-40B4-BE49-F238E27FC236}">
                <a16:creationId xmlns:a16="http://schemas.microsoft.com/office/drawing/2014/main" id="{564BAF0F-BCC0-4B8E-2071-B55D7C675A35}"/>
              </a:ext>
            </a:extLst>
          </p:cNvPr>
          <p:cNvSpPr/>
          <p:nvPr/>
        </p:nvSpPr>
        <p:spPr>
          <a:xfrm>
            <a:off x="0" y="227484"/>
            <a:ext cx="7707086" cy="6452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400" dirty="0">
                <a:solidFill>
                  <a:schemeClr val="tx2"/>
                </a:solidFill>
              </a:rPr>
              <a:t>Doba europskih revolucija 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DEABEEE7-A301-F7EE-3529-BA47A2251BFC}"/>
              </a:ext>
            </a:extLst>
          </p:cNvPr>
          <p:cNvSpPr txBox="1"/>
          <p:nvPr/>
        </p:nvSpPr>
        <p:spPr>
          <a:xfrm>
            <a:off x="254747" y="6461239"/>
            <a:ext cx="61009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tx2"/>
                </a:solidFill>
              </a:rPr>
              <a:t>Odnosi</a:t>
            </a:r>
            <a:r>
              <a:rPr lang="en-US" sz="1600" dirty="0">
                <a:solidFill>
                  <a:schemeClr val="tx2"/>
                </a:solidFill>
              </a:rPr>
              <a:t> u </a:t>
            </a:r>
            <a:r>
              <a:rPr lang="en-US" sz="1600" dirty="0" err="1">
                <a:solidFill>
                  <a:schemeClr val="tx2"/>
                </a:solidFill>
              </a:rPr>
              <a:t>francuskom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društvu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prije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revolucije</a:t>
            </a:r>
            <a:r>
              <a:rPr lang="en-US" sz="1600" dirty="0">
                <a:solidFill>
                  <a:schemeClr val="tx2"/>
                </a:solidFill>
              </a:rPr>
              <a:t>, </a:t>
            </a:r>
            <a:r>
              <a:rPr lang="en-US" sz="1600" dirty="0" err="1">
                <a:solidFill>
                  <a:schemeClr val="tx2"/>
                </a:solidFill>
              </a:rPr>
              <a:t>karikatura</a:t>
            </a:r>
            <a:r>
              <a:rPr lang="hr-HR" sz="1600" dirty="0">
                <a:solidFill>
                  <a:schemeClr val="tx2"/>
                </a:solidFill>
              </a:rPr>
              <a:t>.</a:t>
            </a:r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6" name="Slika 5" descr="Slika na kojoj se prikazuje slikanje, odijevanje, crtež, osoba&#10;&#10;Sadržaj generiran uz AI možda nije točan.">
            <a:extLst>
              <a:ext uri="{FF2B5EF4-FFF2-40B4-BE49-F238E27FC236}">
                <a16:creationId xmlns:a16="http://schemas.microsoft.com/office/drawing/2014/main" id="{81B82276-DD89-92D4-6C98-8B1BD714B0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739" y="2014628"/>
            <a:ext cx="3536138" cy="438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66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5E995-D7D0-A240-DE17-C789DA6D7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982CAEE3-7CBA-62DB-EC66-830BE885F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694" y="4546578"/>
            <a:ext cx="3497721" cy="226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ravokutnik 8">
            <a:extLst>
              <a:ext uri="{FF2B5EF4-FFF2-40B4-BE49-F238E27FC236}">
                <a16:creationId xmlns:a16="http://schemas.microsoft.com/office/drawing/2014/main" id="{3B4C43D3-E1E6-717E-C98F-4AE7A5EFF34A}"/>
              </a:ext>
            </a:extLst>
          </p:cNvPr>
          <p:cNvSpPr/>
          <p:nvPr/>
        </p:nvSpPr>
        <p:spPr>
          <a:xfrm>
            <a:off x="0" y="227484"/>
            <a:ext cx="7707086" cy="6452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400" dirty="0">
                <a:solidFill>
                  <a:schemeClr val="tx2"/>
                </a:solidFill>
              </a:rPr>
              <a:t>Doba europskih revolucija 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20" name="Pravokutnik 19">
            <a:extLst>
              <a:ext uri="{FF2B5EF4-FFF2-40B4-BE49-F238E27FC236}">
                <a16:creationId xmlns:a16="http://schemas.microsoft.com/office/drawing/2014/main" id="{520F26E1-1AEC-263F-ECA2-52D5C22F09EC}"/>
              </a:ext>
            </a:extLst>
          </p:cNvPr>
          <p:cNvSpPr/>
          <p:nvPr/>
        </p:nvSpPr>
        <p:spPr>
          <a:xfrm>
            <a:off x="8040478" y="1159809"/>
            <a:ext cx="3707806" cy="986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DEKLARACIJA O PRAVIMA ČOVJEKA I GRAĐANINA</a:t>
            </a:r>
          </a:p>
        </p:txBody>
      </p:sp>
      <p:sp>
        <p:nvSpPr>
          <p:cNvPr id="23" name="Pravokutnik 22">
            <a:extLst>
              <a:ext uri="{FF2B5EF4-FFF2-40B4-BE49-F238E27FC236}">
                <a16:creationId xmlns:a16="http://schemas.microsoft.com/office/drawing/2014/main" id="{3B61DBA6-ECD8-7830-6329-115742762969}"/>
              </a:ext>
            </a:extLst>
          </p:cNvPr>
          <p:cNvSpPr/>
          <p:nvPr/>
        </p:nvSpPr>
        <p:spPr>
          <a:xfrm>
            <a:off x="10266322" y="3430878"/>
            <a:ext cx="1481962" cy="986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USTAV</a:t>
            </a:r>
          </a:p>
        </p:txBody>
      </p:sp>
      <p:sp>
        <p:nvSpPr>
          <p:cNvPr id="24" name="Pravokutnik 23">
            <a:extLst>
              <a:ext uri="{FF2B5EF4-FFF2-40B4-BE49-F238E27FC236}">
                <a16:creationId xmlns:a16="http://schemas.microsoft.com/office/drawing/2014/main" id="{45221E72-DB22-32DF-FB2E-29C6A615FB91}"/>
              </a:ext>
            </a:extLst>
          </p:cNvPr>
          <p:cNvSpPr/>
          <p:nvPr/>
        </p:nvSpPr>
        <p:spPr>
          <a:xfrm>
            <a:off x="7043410" y="3429000"/>
            <a:ext cx="2163085" cy="986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REPUBLIKA</a:t>
            </a:r>
          </a:p>
        </p:txBody>
      </p:sp>
      <p:sp>
        <p:nvSpPr>
          <p:cNvPr id="26" name="Pravokutnik 25">
            <a:extLst>
              <a:ext uri="{FF2B5EF4-FFF2-40B4-BE49-F238E27FC236}">
                <a16:creationId xmlns:a16="http://schemas.microsoft.com/office/drawing/2014/main" id="{00859A96-5857-E81C-9949-9FBD614C086E}"/>
              </a:ext>
            </a:extLst>
          </p:cNvPr>
          <p:cNvSpPr/>
          <p:nvPr/>
        </p:nvSpPr>
        <p:spPr>
          <a:xfrm>
            <a:off x="3294911" y="3430878"/>
            <a:ext cx="2801089" cy="986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DIKTATURA I TEROR JAKOBINACA </a:t>
            </a:r>
          </a:p>
        </p:txBody>
      </p:sp>
      <p:sp>
        <p:nvSpPr>
          <p:cNvPr id="27" name="Pravokutnik 26">
            <a:extLst>
              <a:ext uri="{FF2B5EF4-FFF2-40B4-BE49-F238E27FC236}">
                <a16:creationId xmlns:a16="http://schemas.microsoft.com/office/drawing/2014/main" id="{149389F6-A07F-2677-6719-EB8782692D84}"/>
              </a:ext>
            </a:extLst>
          </p:cNvPr>
          <p:cNvSpPr/>
          <p:nvPr/>
        </p:nvSpPr>
        <p:spPr>
          <a:xfrm>
            <a:off x="388659" y="3436963"/>
            <a:ext cx="1824709" cy="986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DIREKTORIJ</a:t>
            </a:r>
          </a:p>
        </p:txBody>
      </p:sp>
      <p:cxnSp>
        <p:nvCxnSpPr>
          <p:cNvPr id="30" name="Ravni poveznik sa strelicom 29">
            <a:extLst>
              <a:ext uri="{FF2B5EF4-FFF2-40B4-BE49-F238E27FC236}">
                <a16:creationId xmlns:a16="http://schemas.microsoft.com/office/drawing/2014/main" id="{BFEAA56E-0952-C2EF-3558-93572C6B5D2A}"/>
              </a:ext>
            </a:extLst>
          </p:cNvPr>
          <p:cNvCxnSpPr>
            <a:cxnSpLocks/>
          </p:cNvCxnSpPr>
          <p:nvPr/>
        </p:nvCxnSpPr>
        <p:spPr>
          <a:xfrm>
            <a:off x="6558515" y="1626643"/>
            <a:ext cx="1481963" cy="0"/>
          </a:xfrm>
          <a:prstGeom prst="straightConnector1">
            <a:avLst/>
          </a:prstGeom>
          <a:ln w="889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Ravni poveznik sa strelicom 31">
            <a:extLst>
              <a:ext uri="{FF2B5EF4-FFF2-40B4-BE49-F238E27FC236}">
                <a16:creationId xmlns:a16="http://schemas.microsoft.com/office/drawing/2014/main" id="{253B12F1-4759-6628-8D1B-27812A889239}"/>
              </a:ext>
            </a:extLst>
          </p:cNvPr>
          <p:cNvCxnSpPr>
            <a:cxnSpLocks/>
          </p:cNvCxnSpPr>
          <p:nvPr/>
        </p:nvCxnSpPr>
        <p:spPr>
          <a:xfrm flipH="1">
            <a:off x="9206495" y="3846459"/>
            <a:ext cx="1033153" cy="0"/>
          </a:xfrm>
          <a:prstGeom prst="straightConnector1">
            <a:avLst/>
          </a:prstGeom>
          <a:ln w="889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Ravni poveznik sa strelicom 32">
            <a:extLst>
              <a:ext uri="{FF2B5EF4-FFF2-40B4-BE49-F238E27FC236}">
                <a16:creationId xmlns:a16="http://schemas.microsoft.com/office/drawing/2014/main" id="{3648CAB8-8B64-9FD7-E1D0-0191468A7C51}"/>
              </a:ext>
            </a:extLst>
          </p:cNvPr>
          <p:cNvCxnSpPr>
            <a:cxnSpLocks/>
          </p:cNvCxnSpPr>
          <p:nvPr/>
        </p:nvCxnSpPr>
        <p:spPr>
          <a:xfrm>
            <a:off x="10982630" y="2146609"/>
            <a:ext cx="0" cy="1305781"/>
          </a:xfrm>
          <a:prstGeom prst="straightConnector1">
            <a:avLst/>
          </a:prstGeom>
          <a:ln w="889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Ravni poveznik sa strelicom 35">
            <a:extLst>
              <a:ext uri="{FF2B5EF4-FFF2-40B4-BE49-F238E27FC236}">
                <a16:creationId xmlns:a16="http://schemas.microsoft.com/office/drawing/2014/main" id="{AD273638-E9E6-A591-25D5-0BA1F9A89F20}"/>
              </a:ext>
            </a:extLst>
          </p:cNvPr>
          <p:cNvCxnSpPr>
            <a:cxnSpLocks/>
          </p:cNvCxnSpPr>
          <p:nvPr/>
        </p:nvCxnSpPr>
        <p:spPr>
          <a:xfrm flipH="1">
            <a:off x="2213368" y="3846459"/>
            <a:ext cx="1081543" cy="0"/>
          </a:xfrm>
          <a:prstGeom prst="straightConnector1">
            <a:avLst/>
          </a:prstGeom>
          <a:ln w="889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Pravokutnik 1">
            <a:extLst>
              <a:ext uri="{FF2B5EF4-FFF2-40B4-BE49-F238E27FC236}">
                <a16:creationId xmlns:a16="http://schemas.microsoft.com/office/drawing/2014/main" id="{83BFA978-FF04-1355-88DF-E66B7B39AD56}"/>
              </a:ext>
            </a:extLst>
          </p:cNvPr>
          <p:cNvSpPr/>
          <p:nvPr/>
        </p:nvSpPr>
        <p:spPr>
          <a:xfrm>
            <a:off x="89829" y="1159809"/>
            <a:ext cx="3093209" cy="986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b="1" dirty="0">
                <a:solidFill>
                  <a:schemeClr val="tx2"/>
                </a:solidFill>
              </a:rPr>
              <a:t>FRANCUSKA REVOLUCIJA</a:t>
            </a:r>
            <a:endParaRPr lang="en-US" sz="2600" b="1" dirty="0">
              <a:solidFill>
                <a:schemeClr val="tx2"/>
              </a:solidFill>
            </a:endParaRPr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FFC8B89B-D227-183B-4102-F6C132D0A7CA}"/>
              </a:ext>
            </a:extLst>
          </p:cNvPr>
          <p:cNvSpPr/>
          <p:nvPr/>
        </p:nvSpPr>
        <p:spPr>
          <a:xfrm>
            <a:off x="963367" y="2146514"/>
            <a:ext cx="1061884" cy="645271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2"/>
                </a:solidFill>
              </a:rPr>
              <a:t>1789.</a:t>
            </a:r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6A780EEF-4EF9-A93E-86BE-7271F6B95D60}"/>
              </a:ext>
            </a:extLst>
          </p:cNvPr>
          <p:cNvSpPr/>
          <p:nvPr/>
        </p:nvSpPr>
        <p:spPr>
          <a:xfrm>
            <a:off x="3625311" y="1120032"/>
            <a:ext cx="2933204" cy="104601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NAPAD NA TVRĐAVU BASTILLE</a:t>
            </a:r>
            <a:r>
              <a:rPr lang="hr-HR" sz="2400" dirty="0">
                <a:solidFill>
                  <a:schemeClr val="tx2"/>
                </a:solidFill>
              </a:rPr>
              <a:t>U</a:t>
            </a:r>
            <a:endParaRPr lang="en-US" sz="2400" dirty="0">
              <a:solidFill>
                <a:schemeClr val="tx2"/>
              </a:solidFill>
            </a:endParaRPr>
          </a:p>
        </p:txBody>
      </p:sp>
      <p:cxnSp>
        <p:nvCxnSpPr>
          <p:cNvPr id="4" name="Ravni poveznik sa strelicom 3">
            <a:extLst>
              <a:ext uri="{FF2B5EF4-FFF2-40B4-BE49-F238E27FC236}">
                <a16:creationId xmlns:a16="http://schemas.microsoft.com/office/drawing/2014/main" id="{02DC84D1-0E07-5669-E821-FBF35641B267}"/>
              </a:ext>
            </a:extLst>
          </p:cNvPr>
          <p:cNvCxnSpPr>
            <a:cxnSpLocks/>
            <a:stCxn id="24" idx="1"/>
            <a:endCxn id="26" idx="3"/>
          </p:cNvCxnSpPr>
          <p:nvPr/>
        </p:nvCxnSpPr>
        <p:spPr>
          <a:xfrm flipH="1">
            <a:off x="6096000" y="3922400"/>
            <a:ext cx="947410" cy="1878"/>
          </a:xfrm>
          <a:prstGeom prst="straightConnector1">
            <a:avLst/>
          </a:prstGeom>
          <a:ln w="889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kstniOkvir 6">
            <a:extLst>
              <a:ext uri="{FF2B5EF4-FFF2-40B4-BE49-F238E27FC236}">
                <a16:creationId xmlns:a16="http://schemas.microsoft.com/office/drawing/2014/main" id="{996A0BDB-7079-879C-C947-048C82E1A479}"/>
              </a:ext>
            </a:extLst>
          </p:cNvPr>
          <p:cNvSpPr txBox="1"/>
          <p:nvPr/>
        </p:nvSpPr>
        <p:spPr>
          <a:xfrm>
            <a:off x="6569705" y="6445357"/>
            <a:ext cx="61009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Pogubljenje Luja XVI.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835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DAC04-F6E8-4E58-D663-ACC514877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lika 20" descr="Slika na kojoj se prikazuje tekst, Font, dokument, snimka zaslona&#10;&#10;Sadržaj generiran uz AI možda nije točan.">
            <a:extLst>
              <a:ext uri="{FF2B5EF4-FFF2-40B4-BE49-F238E27FC236}">
                <a16:creationId xmlns:a16="http://schemas.microsoft.com/office/drawing/2014/main" id="{68DE6B83-88AE-F952-FA10-D60DC15B9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109" y="1372922"/>
            <a:ext cx="2908300" cy="4355216"/>
          </a:xfrm>
          <a:prstGeom prst="rect">
            <a:avLst/>
          </a:prstGeom>
        </p:spPr>
      </p:pic>
      <p:sp>
        <p:nvSpPr>
          <p:cNvPr id="9" name="Pravokutnik 8">
            <a:extLst>
              <a:ext uri="{FF2B5EF4-FFF2-40B4-BE49-F238E27FC236}">
                <a16:creationId xmlns:a16="http://schemas.microsoft.com/office/drawing/2014/main" id="{1DA8A2D1-6D4A-DC81-C75A-9013289BA49A}"/>
              </a:ext>
            </a:extLst>
          </p:cNvPr>
          <p:cNvSpPr/>
          <p:nvPr/>
        </p:nvSpPr>
        <p:spPr>
          <a:xfrm>
            <a:off x="0" y="227484"/>
            <a:ext cx="7707086" cy="6452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400" dirty="0">
                <a:solidFill>
                  <a:schemeClr val="tx2"/>
                </a:solidFill>
              </a:rPr>
              <a:t>Doba europskih revolucija 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28" name="Pravokutnik 27">
            <a:extLst>
              <a:ext uri="{FF2B5EF4-FFF2-40B4-BE49-F238E27FC236}">
                <a16:creationId xmlns:a16="http://schemas.microsoft.com/office/drawing/2014/main" id="{C1E5A718-56CA-7F28-D430-FB7B135DF127}"/>
              </a:ext>
            </a:extLst>
          </p:cNvPr>
          <p:cNvSpPr/>
          <p:nvPr/>
        </p:nvSpPr>
        <p:spPr>
          <a:xfrm>
            <a:off x="115748" y="1201492"/>
            <a:ext cx="3836582" cy="6452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2"/>
                </a:solidFill>
              </a:rPr>
              <a:t>NAPOLEON BONAPARTE</a:t>
            </a:r>
          </a:p>
        </p:txBody>
      </p:sp>
      <p:pic>
        <p:nvPicPr>
          <p:cNvPr id="4" name="Slika 3" descr="Slika na kojoj se prikazuje konj, slikanje, osoba, odijevanje&#10;&#10;Sadržaj generiran uz AI možda nije točan.">
            <a:extLst>
              <a:ext uri="{FF2B5EF4-FFF2-40B4-BE49-F238E27FC236}">
                <a16:creationId xmlns:a16="http://schemas.microsoft.com/office/drawing/2014/main" id="{DE765E87-EF1F-9481-C201-DD8EC7EFA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900" y="1098235"/>
            <a:ext cx="3779100" cy="4629903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9DAF78DB-5FE1-4F42-997D-8B366B4DBAA1}"/>
              </a:ext>
            </a:extLst>
          </p:cNvPr>
          <p:cNvSpPr txBox="1"/>
          <p:nvPr/>
        </p:nvSpPr>
        <p:spPr>
          <a:xfrm>
            <a:off x="8412900" y="5799114"/>
            <a:ext cx="37791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tx2"/>
                </a:solidFill>
              </a:rPr>
              <a:t>Francuski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vojnici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iz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doba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Napoleonovih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ratova</a:t>
            </a:r>
            <a:r>
              <a:rPr lang="en-US" sz="1600" dirty="0">
                <a:solidFill>
                  <a:schemeClr val="tx2"/>
                </a:solidFill>
              </a:rPr>
              <a:t>, </a:t>
            </a:r>
            <a:r>
              <a:rPr lang="en-US" sz="1600" dirty="0" err="1">
                <a:solidFill>
                  <a:schemeClr val="tx2"/>
                </a:solidFill>
              </a:rPr>
              <a:t>ilustracija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466D041A-3517-5424-7208-78B7225F20FF}"/>
              </a:ext>
            </a:extLst>
          </p:cNvPr>
          <p:cNvSpPr txBox="1"/>
          <p:nvPr/>
        </p:nvSpPr>
        <p:spPr>
          <a:xfrm>
            <a:off x="115748" y="6454866"/>
            <a:ext cx="61009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Jacques Louis David: Napoleon </a:t>
            </a:r>
            <a:r>
              <a:rPr lang="en-US" sz="1600" dirty="0" err="1">
                <a:solidFill>
                  <a:schemeClr val="tx2"/>
                </a:solidFill>
              </a:rPr>
              <a:t>prelazi</a:t>
            </a:r>
            <a:r>
              <a:rPr lang="en-US" sz="1600" dirty="0">
                <a:solidFill>
                  <a:schemeClr val="tx2"/>
                </a:solidFill>
              </a:rPr>
              <a:t> Alpe, 1801.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B2FBE788-B673-30BF-6DCC-00AF8549B2E9}"/>
              </a:ext>
            </a:extLst>
          </p:cNvPr>
          <p:cNvSpPr txBox="1"/>
          <p:nvPr/>
        </p:nvSpPr>
        <p:spPr>
          <a:xfrm>
            <a:off x="5189215" y="5870090"/>
            <a:ext cx="61009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tx2"/>
                </a:solidFill>
              </a:rPr>
              <a:t>Građanski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zakonik</a:t>
            </a:r>
            <a:r>
              <a:rPr lang="en-US" sz="1600" dirty="0">
                <a:solidFill>
                  <a:schemeClr val="tx2"/>
                </a:solidFill>
              </a:rPr>
              <a:t>, </a:t>
            </a:r>
            <a:endParaRPr lang="hr-HR" sz="1600" dirty="0">
              <a:solidFill>
                <a:schemeClr val="tx2"/>
              </a:solidFill>
            </a:endParaRPr>
          </a:p>
          <a:p>
            <a:r>
              <a:rPr lang="en-US" sz="1600" dirty="0" err="1">
                <a:solidFill>
                  <a:schemeClr val="tx2"/>
                </a:solidFill>
              </a:rPr>
              <a:t>naslovnica</a:t>
            </a:r>
            <a:r>
              <a:rPr lang="en-US" sz="1600" dirty="0">
                <a:solidFill>
                  <a:schemeClr val="tx2"/>
                </a:solidFill>
              </a:rPr>
              <a:t>, 1804.</a:t>
            </a:r>
          </a:p>
        </p:txBody>
      </p:sp>
      <p:pic>
        <p:nvPicPr>
          <p:cNvPr id="13" name="Slika 12" descr="Slika na kojoj se prikazuje slikanje, konj, umjetničko djelo, crtić&#10;&#10;Sadržaj generiran uz AI možda nije točan.">
            <a:extLst>
              <a:ext uri="{FF2B5EF4-FFF2-40B4-BE49-F238E27FC236}">
                <a16:creationId xmlns:a16="http://schemas.microsoft.com/office/drawing/2014/main" id="{72FCD65A-53F0-C911-0D2D-D9A7531D6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48" y="1846767"/>
            <a:ext cx="3836582" cy="45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241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1355</TotalTime>
  <Words>762</Words>
  <Application>Microsoft Office PowerPoint</Application>
  <PresentationFormat>Široki zaslon</PresentationFormat>
  <Paragraphs>173</Paragraphs>
  <Slides>20</Slides>
  <Notes>2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20</vt:i4>
      </vt:variant>
    </vt:vector>
  </HeadingPairs>
  <TitlesOfParts>
    <vt:vector size="24" baseType="lpstr">
      <vt:lpstr>Aptos</vt:lpstr>
      <vt:lpstr>Aptos Display</vt:lpstr>
      <vt:lpstr>Arial</vt:lpstr>
      <vt:lpstr>Office Theme</vt:lpstr>
      <vt:lpstr>PowerPoint prezentacija</vt:lpstr>
      <vt:lpstr>Svijet i Europa u ,,dugom 19. stoljeću’’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Svijet i Europa u ,,dugom 19. stoljeću’’ 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Valentina Milohanić</cp:lastModifiedBy>
  <cp:revision>33</cp:revision>
  <dcterms:created xsi:type="dcterms:W3CDTF">2025-09-12T12:25:34Z</dcterms:created>
  <dcterms:modified xsi:type="dcterms:W3CDTF">2026-03-06T10:59:43Z</dcterms:modified>
</cp:coreProperties>
</file>