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ja Križanić" initials="LK" lastIdx="1" clrIdx="0">
    <p:extLst>
      <p:ext uri="{19B8F6BF-5375-455C-9EA6-DF929625EA0E}">
        <p15:presenceInfo xmlns:p15="http://schemas.microsoft.com/office/powerpoint/2012/main" userId="ebe0859e5e35ec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A726B6-E5BE-4D4F-B56A-DCAB14B14C94}" v="5" dt="2020-05-11T16:44:34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1D86E-FF9E-4A89-82CF-87B2CDD61679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EBA6-D241-4DB5-B3DE-ECF0B179D3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34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01DD5EA-D90D-4BE6-BD31-FCABBBFCD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47FBC8D0-7B36-4E5A-989A-52C102DE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61CC1C2-3DE3-4510-A24E-BDC036AD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6D01F54-AFE2-4644-841C-F83C4EF4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2FDF7594-25A8-45BD-8E8E-CDEEBA45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17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0F83B49-B891-45CB-A863-9C5052C9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19740F0D-36DB-4FEB-A8A5-679A65562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26740C2F-5ECB-4E1B-96D6-36741F9E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B3A609A-91EE-4FA5-881D-9DE5DF4E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17A3C53-B3F1-41C6-8AC4-18F03A54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4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E34C1522-FB7F-4449-94DD-286EADFEA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D3349792-AB87-4C5D-9B2A-1447F287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D1739CB-5ABF-4225-93C6-2D799AE2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E9861D73-A595-43C8-8E1D-9C676538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69D1A848-41C2-4921-8291-034FF893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17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F713926-C616-41E1-B27F-781CF63C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E436A53-6EF1-408D-9427-BC9B50D4A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B56B414-DC42-4199-99E4-9454CAAD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DAF50FD-4AFF-4FEB-A281-A6CB7C51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FBF4F6A-C02A-42C1-B147-6D004374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5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60F3E48-848E-4A73-A1BF-C84C0CEE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F1342178-7364-493D-B81B-970C93D1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7D36F9E-A23F-4981-832F-3C34B4FA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4F7178A2-C890-44A7-A1CA-B924A032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0BF0FC93-E852-4774-88D3-9F700EF6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50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2232E33-7AA0-4B5B-9C68-BF94BCA6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7D2AE16-3B79-4380-981E-0BC3013DB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F61709FF-3A4D-4502-82F4-46C2F6C1E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EBDE314-2793-4450-8AD1-67CEF483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7E93A833-24D0-4DBE-84F0-BEABBA01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31AA8F62-E874-47FD-B6E9-D80A057E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1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7E92C0B-EBBA-4EB4-B0C7-E854F87B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F8E133F2-D42A-436D-A1C7-5ED78998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B5F37108-FE2B-4B77-8BFE-88CA0CEB1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4D9236BC-0B39-41B3-8C0E-E25D80D00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05E2BAB0-7316-4EF1-934F-34B4096C7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EA4B98FC-D682-44E3-8736-CEB40273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2D03FB98-8067-4989-9CB5-23AE2B82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ED4FAB93-6D89-487E-8F9D-57C568C5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5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28EFBFD-9879-43B4-BA84-C3FB5DA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F4ABA68A-5DB3-4FD4-8754-54C6D579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EE4B85F8-844C-45B4-B41E-52598219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B56491E8-4535-4271-AF78-6F7964DF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64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AED8AEA4-9D07-4A19-A03B-756606DC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1E0869E0-E56B-40AB-B3DE-CD045E37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F5D05C9F-39E8-4938-ABC4-C7B6724A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23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90BC90A-E8C0-4CDA-9A31-E36DF785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54D49DF-2CB0-400A-B0AC-1F64BDB6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A72D0D3F-50F4-43AF-8FA7-CD695303E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CF8417D-A308-422D-B3BB-ADF89953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E1ACFD00-2795-4760-A44D-AB06D194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A5C2014D-7E0A-4C62-8196-D09204F2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37158FD-F2BC-470D-950B-E50FB15C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53261098-BE72-41E2-98FF-DF4937C86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093962BF-070A-4CCC-8DAD-5A922D67B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38530AC4-F0D8-44D1-9DC3-F02FC133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EF450A66-E038-4A0E-96BF-29665A5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37A20D5E-3707-4D2D-AD2D-017AFA1F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7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93000" b="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5F11A59B-F4CF-4168-9ED1-85A5E4C3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4488CFDB-E3BD-4B5F-9B4A-6D285E07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CC5A4DA-0F4B-40F6-B86F-E7DD51A4E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90AA-6791-4684-8CE9-E312B8DEC532}" type="datetimeFigureOut">
              <a:rPr lang="hr-HR" smtClean="0"/>
              <a:t>17.3.2021.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398C92F-B895-4D46-9BE1-7966CC499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2ABD933-FF00-4796-BFFC-3166BA52F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088" y="1361821"/>
            <a:ext cx="10515600" cy="1325563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Djevojčice i dječaci- đaci veseljaci</a:t>
            </a:r>
            <a:endParaRPr lang="hr-HR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064" y="2766854"/>
            <a:ext cx="4876056" cy="3441922"/>
          </a:xfrm>
        </p:spPr>
      </p:pic>
    </p:spTree>
    <p:extLst>
      <p:ext uri="{BB962C8B-B14F-4D97-AF65-F5344CB8AC3E}">
        <p14:creationId xmlns:p14="http://schemas.microsoft.com/office/powerpoint/2010/main" val="350072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Što misliš, što je u poklonu?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63" y="2077747"/>
            <a:ext cx="4633465" cy="4323053"/>
          </a:xfrm>
        </p:spPr>
      </p:pic>
      <p:sp>
        <p:nvSpPr>
          <p:cNvPr id="5" name="TextBox 4"/>
          <p:cNvSpPr txBox="1"/>
          <p:nvPr/>
        </p:nvSpPr>
        <p:spPr>
          <a:xfrm rot="331013">
            <a:off x="5065776" y="3739896"/>
            <a:ext cx="793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SREĆA</a:t>
            </a:r>
            <a:endParaRPr lang="hr-H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7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dirty="0" smtClean="0">
                <a:solidFill>
                  <a:srgbClr val="C00000"/>
                </a:solidFill>
              </a:rPr>
              <a:t>SREĆA</a:t>
            </a: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je sreća? </a:t>
            </a:r>
            <a:endParaRPr lang="hr-HR" dirty="0" smtClean="0"/>
          </a:p>
          <a:p>
            <a:r>
              <a:rPr lang="hr-HR" dirty="0" smtClean="0"/>
              <a:t>Kako </a:t>
            </a:r>
            <a:r>
              <a:rPr lang="hr-HR" dirty="0"/>
              <a:t>izgleda sreća? </a:t>
            </a:r>
            <a:endParaRPr lang="hr-HR" dirty="0" smtClean="0"/>
          </a:p>
          <a:p>
            <a:r>
              <a:rPr lang="hr-HR" dirty="0" smtClean="0"/>
              <a:t>Koje </a:t>
            </a:r>
            <a:r>
              <a:rPr lang="hr-HR" dirty="0"/>
              <a:t>je boje sreća? </a:t>
            </a:r>
            <a:endParaRPr lang="hr-HR" dirty="0" smtClean="0"/>
          </a:p>
          <a:p>
            <a:r>
              <a:rPr lang="hr-HR" dirty="0" smtClean="0"/>
              <a:t>Koliko </a:t>
            </a:r>
            <a:r>
              <a:rPr lang="hr-HR" dirty="0"/>
              <a:t>je velika sreća?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647" y="1825625"/>
            <a:ext cx="4654913" cy="360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1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bi napravio s </a:t>
            </a:r>
            <a:r>
              <a:rPr lang="hr-HR" dirty="0"/>
              <a:t>kutijom sreće kada bi je </a:t>
            </a:r>
            <a:r>
              <a:rPr lang="hr-HR" dirty="0" smtClean="0"/>
              <a:t>dobio </a:t>
            </a:r>
            <a:r>
              <a:rPr lang="hr-HR" dirty="0"/>
              <a:t>na </a:t>
            </a:r>
            <a:r>
              <a:rPr lang="hr-HR" dirty="0" smtClean="0"/>
              <a:t>poklon? </a:t>
            </a:r>
            <a:endParaRPr lang="hr-HR" dirty="0"/>
          </a:p>
          <a:p>
            <a:r>
              <a:rPr lang="hr-HR" dirty="0" smtClean="0"/>
              <a:t>S </a:t>
            </a:r>
            <a:r>
              <a:rPr lang="hr-HR" dirty="0"/>
              <a:t>kim bi ju </a:t>
            </a:r>
            <a:r>
              <a:rPr lang="hr-HR" dirty="0" smtClean="0"/>
              <a:t>podijelio?</a:t>
            </a:r>
          </a:p>
          <a:p>
            <a:r>
              <a:rPr lang="hr-HR" dirty="0"/>
              <a:t>K</a:t>
            </a:r>
            <a:r>
              <a:rPr lang="hr-HR" dirty="0" smtClean="0"/>
              <a:t>amo </a:t>
            </a:r>
            <a:r>
              <a:rPr lang="hr-HR" dirty="0"/>
              <a:t>bi ju </a:t>
            </a:r>
            <a:r>
              <a:rPr lang="hr-HR" dirty="0" smtClean="0"/>
              <a:t>vodio?</a:t>
            </a:r>
          </a:p>
          <a:p>
            <a:r>
              <a:rPr lang="hr-HR" dirty="0"/>
              <a:t>G</a:t>
            </a:r>
            <a:r>
              <a:rPr lang="hr-HR" dirty="0" smtClean="0"/>
              <a:t>dje </a:t>
            </a:r>
            <a:r>
              <a:rPr lang="hr-HR" dirty="0"/>
              <a:t>bi ju </a:t>
            </a:r>
            <a:r>
              <a:rPr lang="hr-HR" dirty="0" smtClean="0"/>
              <a:t>držao?</a:t>
            </a:r>
          </a:p>
          <a:p>
            <a:r>
              <a:rPr lang="hr-HR" dirty="0"/>
              <a:t>K</a:t>
            </a:r>
            <a:r>
              <a:rPr lang="hr-HR" dirty="0" smtClean="0"/>
              <a:t>ome </a:t>
            </a:r>
            <a:r>
              <a:rPr lang="hr-HR" dirty="0"/>
              <a:t>bi ju </a:t>
            </a:r>
            <a:r>
              <a:rPr lang="hr-HR" dirty="0" smtClean="0"/>
              <a:t>pokazao? 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101" y="2547329"/>
            <a:ext cx="3761491" cy="37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2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4969955"/>
          </a:xfrm>
        </p:spPr>
        <p:txBody>
          <a:bodyPr/>
          <a:lstStyle/>
          <a:p>
            <a:r>
              <a:rPr lang="hr-HR" dirty="0" smtClean="0"/>
              <a:t>Koji ti je najbolji poklon za rođendan što si dobio do sada?</a:t>
            </a:r>
          </a:p>
          <a:p>
            <a:r>
              <a:rPr lang="hr-HR" dirty="0" smtClean="0"/>
              <a:t>Je li bio materijalni ili nematerijalni?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Nematerijalni pokloni više vrijede jer se ne mogu kupiti već ih treba srcem darivati!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89" y="392106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0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Nacrtaj što je za tebe sreća.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92" y="1384090"/>
            <a:ext cx="5001768" cy="523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36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109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Djevojčice i dječaci- đaci veseljaci</vt:lpstr>
      <vt:lpstr>Što misliš, što je u poklonu?</vt:lpstr>
      <vt:lpstr>SREĆA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Ulica za igru</dc:title>
  <dc:creator>Lidija Križanić</dc:creator>
  <cp:lastModifiedBy>Ante</cp:lastModifiedBy>
  <cp:revision>72</cp:revision>
  <dcterms:created xsi:type="dcterms:W3CDTF">2019-07-31T11:35:24Z</dcterms:created>
  <dcterms:modified xsi:type="dcterms:W3CDTF">2021-03-17T22:41:27Z</dcterms:modified>
</cp:coreProperties>
</file>