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68" r:id="rId2"/>
    <p:sldId id="269" r:id="rId3"/>
    <p:sldId id="270" r:id="rId4"/>
    <p:sldId id="271" r:id="rId5"/>
    <p:sldId id="272" r:id="rId6"/>
    <p:sldId id="273" r:id="rId7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idija Križanić" initials="LK" lastIdx="1" clrIdx="0">
    <p:extLst>
      <p:ext uri="{19B8F6BF-5375-455C-9EA6-DF929625EA0E}">
        <p15:presenceInfo xmlns:p15="http://schemas.microsoft.com/office/powerpoint/2012/main" userId="ebe0859e5e35ec7b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8A726B6-E5BE-4D4F-B56A-DCAB14B14C94}" v="5" dt="2020-05-11T16:44:34.94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til 2 - Isticanj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97" autoAdjust="0"/>
    <p:restoredTop sz="94660"/>
  </p:normalViewPr>
  <p:slideViewPr>
    <p:cSldViewPr snapToGrid="0">
      <p:cViewPr varScale="1">
        <p:scale>
          <a:sx n="70" d="100"/>
          <a:sy n="70" d="100"/>
        </p:scale>
        <p:origin x="42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23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zaglavlj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C1D86E-FF9E-4A89-82CF-87B2CDD61679}" type="datetimeFigureOut">
              <a:rPr lang="hr-HR" smtClean="0"/>
              <a:t>17.3.2021.</a:t>
            </a:fld>
            <a:endParaRPr lang="hr-HR"/>
          </a:p>
        </p:txBody>
      </p:sp>
      <p:sp>
        <p:nvSpPr>
          <p:cNvPr id="4" name="Rezervirano mjesto slike slajd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Rezervirano mjesto bilježaka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08EBA6-D241-4DB5-B3DE-ECF0B179D305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6973422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xmlns="" id="{801DD5EA-D90D-4BE6-BD31-FCABBBFCDCD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xmlns="" id="{47FBC8D0-7B36-4E5A-989A-52C102DE713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r-HR"/>
              <a:t>Kliknite da biste uredili stil podnaslova matrice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xmlns="" id="{161CC1C2-3DE3-4510-A24E-BDC036AD94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390AA-6791-4684-8CE9-E312B8DEC532}" type="datetimeFigureOut">
              <a:rPr lang="hr-HR" smtClean="0"/>
              <a:t>17.3.2021.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xmlns="" id="{86D01F54-AFE2-4644-841C-F83C4EF4CF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xmlns="" id="{2FDF7594-25A8-45BD-8E8E-CDEEBA45BD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B0BCC-33EE-4C4F-AE7F-D36EA978C835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2817849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xmlns="" id="{A0F83B49-B891-45CB-A863-9C5052C991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okomitog teksta 2">
            <a:extLst>
              <a:ext uri="{FF2B5EF4-FFF2-40B4-BE49-F238E27FC236}">
                <a16:creationId xmlns:a16="http://schemas.microsoft.com/office/drawing/2014/main" xmlns="" id="{19740F0D-36DB-4FEB-A8A5-679A6556240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xmlns="" id="{26740C2F-5ECB-4E1B-96D6-36741F9E26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390AA-6791-4684-8CE9-E312B8DEC532}" type="datetimeFigureOut">
              <a:rPr lang="hr-HR" smtClean="0"/>
              <a:t>17.3.2021.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xmlns="" id="{CB3A609A-91EE-4FA5-881D-9DE5DF4E4B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xmlns="" id="{C17A3C53-B3F1-41C6-8AC4-18F03A54AF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B0BCC-33EE-4C4F-AE7F-D36EA978C835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9544824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>
            <a:extLst>
              <a:ext uri="{FF2B5EF4-FFF2-40B4-BE49-F238E27FC236}">
                <a16:creationId xmlns:a16="http://schemas.microsoft.com/office/drawing/2014/main" xmlns="" id="{E34C1522-FB7F-4449-94DD-286EADFEADC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okomitog teksta 2">
            <a:extLst>
              <a:ext uri="{FF2B5EF4-FFF2-40B4-BE49-F238E27FC236}">
                <a16:creationId xmlns:a16="http://schemas.microsoft.com/office/drawing/2014/main" xmlns="" id="{D3349792-AB87-4C5D-9B2A-1447F287037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xmlns="" id="{BD1739CB-5ABF-4225-93C6-2D799AE2D8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390AA-6791-4684-8CE9-E312B8DEC532}" type="datetimeFigureOut">
              <a:rPr lang="hr-HR" smtClean="0"/>
              <a:t>17.3.2021.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xmlns="" id="{E9861D73-A595-43C8-8E1D-9C67653885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xmlns="" id="{69D1A848-41C2-4921-8291-034FF893BC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B0BCC-33EE-4C4F-AE7F-D36EA978C835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4317245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xmlns="" id="{9F713926-C616-41E1-B27F-781CF63C16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xmlns="" id="{EE436A53-6EF1-408D-9427-BC9B50D4A0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xmlns="" id="{BB56B414-DC42-4199-99E4-9454CAAD83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390AA-6791-4684-8CE9-E312B8DEC532}" type="datetimeFigureOut">
              <a:rPr lang="hr-HR" smtClean="0"/>
              <a:t>17.3.2021.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xmlns="" id="{3DAF50FD-4AFF-4FEB-A281-A6CB7C512D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xmlns="" id="{3FBF4F6A-C02A-42C1-B147-6D004374CA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B0BCC-33EE-4C4F-AE7F-D36EA978C835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9555775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xmlns="" id="{F60F3E48-848E-4A73-A1BF-C84C0CEE94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xmlns="" id="{F1342178-7364-493D-B81B-970C93D1C2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xmlns="" id="{B7D36F9E-A23F-4981-832F-3C34B4FABD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390AA-6791-4684-8CE9-E312B8DEC532}" type="datetimeFigureOut">
              <a:rPr lang="hr-HR" smtClean="0"/>
              <a:t>17.3.2021.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xmlns="" id="{4F7178A2-C890-44A7-A1CA-B924A03264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xmlns="" id="{0BF0FC93-E852-4774-88D3-9F700EF6A8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B0BCC-33EE-4C4F-AE7F-D36EA978C835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5335068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xmlns="" id="{92232E33-7AA0-4B5B-9C68-BF94BCA673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xmlns="" id="{07D2AE16-3B79-4380-981E-0BC3013DBDE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sadržaja 3">
            <a:extLst>
              <a:ext uri="{FF2B5EF4-FFF2-40B4-BE49-F238E27FC236}">
                <a16:creationId xmlns:a16="http://schemas.microsoft.com/office/drawing/2014/main" xmlns="" id="{F61709FF-3A4D-4502-82F4-46C2F6C1EF6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5" name="Rezervirano mjesto datuma 4">
            <a:extLst>
              <a:ext uri="{FF2B5EF4-FFF2-40B4-BE49-F238E27FC236}">
                <a16:creationId xmlns:a16="http://schemas.microsoft.com/office/drawing/2014/main" xmlns="" id="{EEBDE314-2793-4450-8AD1-67CEF483BB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390AA-6791-4684-8CE9-E312B8DEC532}" type="datetimeFigureOut">
              <a:rPr lang="hr-HR" smtClean="0"/>
              <a:t>17.3.2021.</a:t>
            </a:fld>
            <a:endParaRPr lang="hr-HR"/>
          </a:p>
        </p:txBody>
      </p:sp>
      <p:sp>
        <p:nvSpPr>
          <p:cNvPr id="6" name="Rezervirano mjesto podnožja 5">
            <a:extLst>
              <a:ext uri="{FF2B5EF4-FFF2-40B4-BE49-F238E27FC236}">
                <a16:creationId xmlns:a16="http://schemas.microsoft.com/office/drawing/2014/main" xmlns="" id="{7E93A833-24D0-4DBE-84F0-BEABBA0175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>
            <a:extLst>
              <a:ext uri="{FF2B5EF4-FFF2-40B4-BE49-F238E27FC236}">
                <a16:creationId xmlns:a16="http://schemas.microsoft.com/office/drawing/2014/main" xmlns="" id="{31AA8F62-E874-47FD-B6E9-D80A057EA3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B0BCC-33EE-4C4F-AE7F-D36EA978C835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1231921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xmlns="" id="{87E92C0B-EBBA-4EB4-B0C7-E854F87B21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xmlns="" id="{F8E133F2-D42A-436D-A1C7-5ED7899868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Rezervirano mjesto sadržaja 3">
            <a:extLst>
              <a:ext uri="{FF2B5EF4-FFF2-40B4-BE49-F238E27FC236}">
                <a16:creationId xmlns:a16="http://schemas.microsoft.com/office/drawing/2014/main" xmlns="" id="{B5F37108-FE2B-4B77-8BFE-88CA0CEB1BF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5" name="Rezervirano mjesto teksta 4">
            <a:extLst>
              <a:ext uri="{FF2B5EF4-FFF2-40B4-BE49-F238E27FC236}">
                <a16:creationId xmlns:a16="http://schemas.microsoft.com/office/drawing/2014/main" xmlns="" id="{4D9236BC-0B39-41B3-8C0E-E25D80D00CC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6" name="Rezervirano mjesto sadržaja 5">
            <a:extLst>
              <a:ext uri="{FF2B5EF4-FFF2-40B4-BE49-F238E27FC236}">
                <a16:creationId xmlns:a16="http://schemas.microsoft.com/office/drawing/2014/main" xmlns="" id="{05E2BAB0-7316-4EF1-934F-34B4096C7DF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7" name="Rezervirano mjesto datuma 6">
            <a:extLst>
              <a:ext uri="{FF2B5EF4-FFF2-40B4-BE49-F238E27FC236}">
                <a16:creationId xmlns:a16="http://schemas.microsoft.com/office/drawing/2014/main" xmlns="" id="{EA4B98FC-D682-44E3-8736-CEB40273F2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390AA-6791-4684-8CE9-E312B8DEC532}" type="datetimeFigureOut">
              <a:rPr lang="hr-HR" smtClean="0"/>
              <a:t>17.3.2021.</a:t>
            </a:fld>
            <a:endParaRPr lang="hr-HR"/>
          </a:p>
        </p:txBody>
      </p:sp>
      <p:sp>
        <p:nvSpPr>
          <p:cNvPr id="8" name="Rezervirano mjesto podnožja 7">
            <a:extLst>
              <a:ext uri="{FF2B5EF4-FFF2-40B4-BE49-F238E27FC236}">
                <a16:creationId xmlns:a16="http://schemas.microsoft.com/office/drawing/2014/main" xmlns="" id="{2D03FB98-8067-4989-9CB5-23AE2B8219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Rezervirano mjesto broja slajda 8">
            <a:extLst>
              <a:ext uri="{FF2B5EF4-FFF2-40B4-BE49-F238E27FC236}">
                <a16:creationId xmlns:a16="http://schemas.microsoft.com/office/drawing/2014/main" xmlns="" id="{ED4FAB93-6D89-487E-8F9D-57C568C51C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B0BCC-33EE-4C4F-AE7F-D36EA978C835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4595265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xmlns="" id="{828EFBFD-9879-43B4-BA84-C3FB5DAEA2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datuma 2">
            <a:extLst>
              <a:ext uri="{FF2B5EF4-FFF2-40B4-BE49-F238E27FC236}">
                <a16:creationId xmlns:a16="http://schemas.microsoft.com/office/drawing/2014/main" xmlns="" id="{F4ABA68A-5DB3-4FD4-8754-54C6D57973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390AA-6791-4684-8CE9-E312B8DEC532}" type="datetimeFigureOut">
              <a:rPr lang="hr-HR" smtClean="0"/>
              <a:t>17.3.2021.</a:t>
            </a:fld>
            <a:endParaRPr lang="hr-HR"/>
          </a:p>
        </p:txBody>
      </p:sp>
      <p:sp>
        <p:nvSpPr>
          <p:cNvPr id="4" name="Rezervirano mjesto podnožja 3">
            <a:extLst>
              <a:ext uri="{FF2B5EF4-FFF2-40B4-BE49-F238E27FC236}">
                <a16:creationId xmlns:a16="http://schemas.microsoft.com/office/drawing/2014/main" xmlns="" id="{EE4B85F8-844C-45B4-B41E-525982192A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>
            <a:extLst>
              <a:ext uri="{FF2B5EF4-FFF2-40B4-BE49-F238E27FC236}">
                <a16:creationId xmlns:a16="http://schemas.microsoft.com/office/drawing/2014/main" xmlns="" id="{B56491E8-4535-4271-AF78-6F7964DF35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B0BCC-33EE-4C4F-AE7F-D36EA978C835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6736480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>
            <a:extLst>
              <a:ext uri="{FF2B5EF4-FFF2-40B4-BE49-F238E27FC236}">
                <a16:creationId xmlns:a16="http://schemas.microsoft.com/office/drawing/2014/main" xmlns="" id="{AED8AEA4-9D07-4A19-A03B-756606DC7D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390AA-6791-4684-8CE9-E312B8DEC532}" type="datetimeFigureOut">
              <a:rPr lang="hr-HR" smtClean="0"/>
              <a:t>17.3.2021.</a:t>
            </a:fld>
            <a:endParaRPr lang="hr-HR"/>
          </a:p>
        </p:txBody>
      </p:sp>
      <p:sp>
        <p:nvSpPr>
          <p:cNvPr id="3" name="Rezervirano mjesto podnožja 2">
            <a:extLst>
              <a:ext uri="{FF2B5EF4-FFF2-40B4-BE49-F238E27FC236}">
                <a16:creationId xmlns:a16="http://schemas.microsoft.com/office/drawing/2014/main" xmlns="" id="{1E0869E0-E56B-40AB-B3DE-CD045E37D0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>
            <a:extLst>
              <a:ext uri="{FF2B5EF4-FFF2-40B4-BE49-F238E27FC236}">
                <a16:creationId xmlns:a16="http://schemas.microsoft.com/office/drawing/2014/main" xmlns="" id="{F5D05C9F-39E8-4938-ABC4-C7B6724A0E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B0BCC-33EE-4C4F-AE7F-D36EA978C835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4252319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xmlns="" id="{590BC90A-E8C0-4CDA-9A31-E36DF78572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xmlns="" id="{854D49DF-2CB0-400A-B0AC-1F64BDB69D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teksta 3">
            <a:extLst>
              <a:ext uri="{FF2B5EF4-FFF2-40B4-BE49-F238E27FC236}">
                <a16:creationId xmlns:a16="http://schemas.microsoft.com/office/drawing/2014/main" xmlns="" id="{A72D0D3F-50F4-43AF-8FA7-CD695303E27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Rezervirano mjesto datuma 4">
            <a:extLst>
              <a:ext uri="{FF2B5EF4-FFF2-40B4-BE49-F238E27FC236}">
                <a16:creationId xmlns:a16="http://schemas.microsoft.com/office/drawing/2014/main" xmlns="" id="{ECF8417D-A308-422D-B3BB-ADF899539E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390AA-6791-4684-8CE9-E312B8DEC532}" type="datetimeFigureOut">
              <a:rPr lang="hr-HR" smtClean="0"/>
              <a:t>17.3.2021.</a:t>
            </a:fld>
            <a:endParaRPr lang="hr-HR"/>
          </a:p>
        </p:txBody>
      </p:sp>
      <p:sp>
        <p:nvSpPr>
          <p:cNvPr id="6" name="Rezervirano mjesto podnožja 5">
            <a:extLst>
              <a:ext uri="{FF2B5EF4-FFF2-40B4-BE49-F238E27FC236}">
                <a16:creationId xmlns:a16="http://schemas.microsoft.com/office/drawing/2014/main" xmlns="" id="{E1ACFD00-2795-4760-A44D-AB06D194F0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>
            <a:extLst>
              <a:ext uri="{FF2B5EF4-FFF2-40B4-BE49-F238E27FC236}">
                <a16:creationId xmlns:a16="http://schemas.microsoft.com/office/drawing/2014/main" xmlns="" id="{A5C2014D-7E0A-4C62-8196-D09204F2BD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B0BCC-33EE-4C4F-AE7F-D36EA978C835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5703504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xmlns="" id="{737158FD-F2BC-470D-950B-E50FB15C96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like 2">
            <a:extLst>
              <a:ext uri="{FF2B5EF4-FFF2-40B4-BE49-F238E27FC236}">
                <a16:creationId xmlns:a16="http://schemas.microsoft.com/office/drawing/2014/main" xmlns="" id="{53261098-BE72-41E2-98FF-DF4937C866F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Rezervirano mjesto teksta 3">
            <a:extLst>
              <a:ext uri="{FF2B5EF4-FFF2-40B4-BE49-F238E27FC236}">
                <a16:creationId xmlns:a16="http://schemas.microsoft.com/office/drawing/2014/main" xmlns="" id="{093962BF-070A-4CCC-8DAD-5A922D67B6D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Rezervirano mjesto datuma 4">
            <a:extLst>
              <a:ext uri="{FF2B5EF4-FFF2-40B4-BE49-F238E27FC236}">
                <a16:creationId xmlns:a16="http://schemas.microsoft.com/office/drawing/2014/main" xmlns="" id="{38530AC4-F0D8-44D1-9DC3-F02FC1339E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390AA-6791-4684-8CE9-E312B8DEC532}" type="datetimeFigureOut">
              <a:rPr lang="hr-HR" smtClean="0"/>
              <a:t>17.3.2021.</a:t>
            </a:fld>
            <a:endParaRPr lang="hr-HR"/>
          </a:p>
        </p:txBody>
      </p:sp>
      <p:sp>
        <p:nvSpPr>
          <p:cNvPr id="6" name="Rezervirano mjesto podnožja 5">
            <a:extLst>
              <a:ext uri="{FF2B5EF4-FFF2-40B4-BE49-F238E27FC236}">
                <a16:creationId xmlns:a16="http://schemas.microsoft.com/office/drawing/2014/main" xmlns="" id="{EF450A66-E038-4A0E-96BF-29665A58D0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>
            <a:extLst>
              <a:ext uri="{FF2B5EF4-FFF2-40B4-BE49-F238E27FC236}">
                <a16:creationId xmlns:a16="http://schemas.microsoft.com/office/drawing/2014/main" xmlns="" id="{37A20D5E-3707-4D2D-AD2D-017AFA1F51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B0BCC-33EE-4C4F-AE7F-D36EA978C835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910735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93000" b="8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>
            <a:extLst>
              <a:ext uri="{FF2B5EF4-FFF2-40B4-BE49-F238E27FC236}">
                <a16:creationId xmlns:a16="http://schemas.microsoft.com/office/drawing/2014/main" xmlns="" id="{5F11A59B-F4CF-4168-9ED1-85A5E4C3BD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xmlns="" id="{4488CFDB-E3BD-4B5F-9B4A-6D285E07F4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xmlns="" id="{ECC5A4DA-0F4B-40F6-B86F-E7DD51A4E28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2390AA-6791-4684-8CE9-E312B8DEC532}" type="datetimeFigureOut">
              <a:rPr lang="hr-HR" smtClean="0"/>
              <a:t>17.3.2021.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xmlns="" id="{0398C92F-B895-4D46-9BE1-7966CC4999D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xmlns="" id="{92ABD933-FF00-4796-BFFC-3166BA52F8B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5B0BCC-33EE-4C4F-AE7F-D36EA978C835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5055065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5088" y="1361821"/>
            <a:ext cx="10515600" cy="1325563"/>
          </a:xfrm>
        </p:spPr>
        <p:txBody>
          <a:bodyPr>
            <a:normAutofit/>
          </a:bodyPr>
          <a:lstStyle/>
          <a:p>
            <a:r>
              <a:rPr lang="hr-HR" sz="5400" b="1" dirty="0" smtClean="0"/>
              <a:t>Djevojčice i dječaci- đaci veseljaci</a:t>
            </a:r>
            <a:endParaRPr lang="hr-HR" sz="5400" b="1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3064" y="2766854"/>
            <a:ext cx="4876056" cy="3441922"/>
          </a:xfrm>
        </p:spPr>
      </p:pic>
    </p:spTree>
    <p:extLst>
      <p:ext uri="{BB962C8B-B14F-4D97-AF65-F5344CB8AC3E}">
        <p14:creationId xmlns:p14="http://schemas.microsoft.com/office/powerpoint/2010/main" val="35007220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r-HR" dirty="0" smtClean="0"/>
              <a:t>Što misliš, što je u poklonu?</a:t>
            </a:r>
            <a:endParaRPr lang="hr-HR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77263" y="2077747"/>
            <a:ext cx="4633465" cy="4323053"/>
          </a:xfrm>
        </p:spPr>
      </p:pic>
      <p:sp>
        <p:nvSpPr>
          <p:cNvPr id="5" name="TextBox 4"/>
          <p:cNvSpPr txBox="1"/>
          <p:nvPr/>
        </p:nvSpPr>
        <p:spPr>
          <a:xfrm rot="331013">
            <a:off x="5065776" y="3739896"/>
            <a:ext cx="7936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b="1" dirty="0" smtClean="0">
                <a:solidFill>
                  <a:schemeClr val="bg1"/>
                </a:solidFill>
              </a:rPr>
              <a:t>SREĆA</a:t>
            </a:r>
            <a:endParaRPr lang="hr-HR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39745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r-HR" sz="5400" b="1" dirty="0" smtClean="0">
                <a:solidFill>
                  <a:srgbClr val="C00000"/>
                </a:solidFill>
              </a:rPr>
              <a:t>SREĆA</a:t>
            </a:r>
            <a:endParaRPr lang="hr-HR" sz="5400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Što je sreća? </a:t>
            </a:r>
            <a:endParaRPr lang="hr-HR" dirty="0" smtClean="0"/>
          </a:p>
          <a:p>
            <a:r>
              <a:rPr lang="hr-HR" dirty="0" smtClean="0"/>
              <a:t>Kako </a:t>
            </a:r>
            <a:r>
              <a:rPr lang="hr-HR" dirty="0"/>
              <a:t>izgleda sreća? </a:t>
            </a:r>
            <a:endParaRPr lang="hr-HR" dirty="0" smtClean="0"/>
          </a:p>
          <a:p>
            <a:r>
              <a:rPr lang="hr-HR" dirty="0" smtClean="0"/>
              <a:t>Koje </a:t>
            </a:r>
            <a:r>
              <a:rPr lang="hr-HR" dirty="0"/>
              <a:t>je boje sreća? </a:t>
            </a:r>
            <a:endParaRPr lang="hr-HR" dirty="0" smtClean="0"/>
          </a:p>
          <a:p>
            <a:r>
              <a:rPr lang="hr-HR" dirty="0" smtClean="0"/>
              <a:t>Koliko </a:t>
            </a:r>
            <a:r>
              <a:rPr lang="hr-HR" dirty="0"/>
              <a:t>je velika sreća?</a:t>
            </a:r>
          </a:p>
          <a:p>
            <a:endParaRPr lang="hr-HR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5647" y="1825625"/>
            <a:ext cx="4654913" cy="36052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70163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Što bi napravio s </a:t>
            </a:r>
            <a:r>
              <a:rPr lang="hr-HR" dirty="0"/>
              <a:t>kutijom sreće kada bi je </a:t>
            </a:r>
            <a:r>
              <a:rPr lang="hr-HR" dirty="0" smtClean="0"/>
              <a:t>dobio </a:t>
            </a:r>
            <a:r>
              <a:rPr lang="hr-HR" dirty="0"/>
              <a:t>na </a:t>
            </a:r>
            <a:r>
              <a:rPr lang="hr-HR" dirty="0" smtClean="0"/>
              <a:t>poklon? </a:t>
            </a:r>
            <a:endParaRPr lang="hr-HR" dirty="0"/>
          </a:p>
          <a:p>
            <a:r>
              <a:rPr lang="hr-HR" dirty="0" smtClean="0"/>
              <a:t>S </a:t>
            </a:r>
            <a:r>
              <a:rPr lang="hr-HR" dirty="0"/>
              <a:t>kim bi ju </a:t>
            </a:r>
            <a:r>
              <a:rPr lang="hr-HR" dirty="0" smtClean="0"/>
              <a:t>podijelio?</a:t>
            </a:r>
          </a:p>
          <a:p>
            <a:r>
              <a:rPr lang="hr-HR" dirty="0"/>
              <a:t>K</a:t>
            </a:r>
            <a:r>
              <a:rPr lang="hr-HR" dirty="0" smtClean="0"/>
              <a:t>amo </a:t>
            </a:r>
            <a:r>
              <a:rPr lang="hr-HR" dirty="0"/>
              <a:t>bi ju </a:t>
            </a:r>
            <a:r>
              <a:rPr lang="hr-HR" dirty="0" smtClean="0"/>
              <a:t>vodio?</a:t>
            </a:r>
          </a:p>
          <a:p>
            <a:r>
              <a:rPr lang="hr-HR" dirty="0"/>
              <a:t>G</a:t>
            </a:r>
            <a:r>
              <a:rPr lang="hr-HR" dirty="0" smtClean="0"/>
              <a:t>dje </a:t>
            </a:r>
            <a:r>
              <a:rPr lang="hr-HR" dirty="0"/>
              <a:t>bi ju </a:t>
            </a:r>
            <a:r>
              <a:rPr lang="hr-HR" dirty="0" smtClean="0"/>
              <a:t>držao?</a:t>
            </a:r>
          </a:p>
          <a:p>
            <a:r>
              <a:rPr lang="hr-HR" dirty="0"/>
              <a:t>K</a:t>
            </a:r>
            <a:r>
              <a:rPr lang="hr-HR" dirty="0" smtClean="0"/>
              <a:t>ome </a:t>
            </a:r>
            <a:r>
              <a:rPr lang="hr-HR" dirty="0"/>
              <a:t>bi ju </a:t>
            </a:r>
            <a:r>
              <a:rPr lang="hr-HR" dirty="0" smtClean="0"/>
              <a:t>pokazao? </a:t>
            </a:r>
            <a:endParaRPr lang="hr-HR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47101" y="2547329"/>
            <a:ext cx="3761491" cy="37653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82236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07008"/>
            <a:ext cx="10515600" cy="4969955"/>
          </a:xfrm>
        </p:spPr>
        <p:txBody>
          <a:bodyPr/>
          <a:lstStyle/>
          <a:p>
            <a:r>
              <a:rPr lang="hr-HR" dirty="0" smtClean="0"/>
              <a:t>Koji ti je najbolji poklon za rođendan što si dobio do sada?</a:t>
            </a:r>
          </a:p>
          <a:p>
            <a:r>
              <a:rPr lang="hr-HR" dirty="0" smtClean="0"/>
              <a:t>Je li bio materijalni ili nematerijalni?</a:t>
            </a:r>
          </a:p>
          <a:p>
            <a:endParaRPr lang="hr-HR" dirty="0"/>
          </a:p>
          <a:p>
            <a:pPr marL="0" indent="0" algn="ctr">
              <a:buNone/>
            </a:pPr>
            <a:r>
              <a:rPr lang="hr-HR" dirty="0" smtClean="0">
                <a:solidFill>
                  <a:srgbClr val="FF0000"/>
                </a:solidFill>
              </a:rPr>
              <a:t>Nematerijalni pokloni više vrijede jer se ne mogu kupiti već ih treba srcem darivati!</a:t>
            </a:r>
            <a:endParaRPr lang="hr-HR" dirty="0">
              <a:solidFill>
                <a:srgbClr val="FF000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8989" y="3921061"/>
            <a:ext cx="2143125" cy="2143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92077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r-HR" dirty="0" smtClean="0"/>
              <a:t>Nacrtaj što je za tebe sreća.</a:t>
            </a:r>
            <a:endParaRPr lang="hr-HR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36592" y="1384090"/>
            <a:ext cx="5001768" cy="52344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693681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2295</TotalTime>
  <Words>109</Words>
  <Application>Microsoft Office PowerPoint</Application>
  <PresentationFormat>Widescreen</PresentationFormat>
  <Paragraphs>18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Tema sustava Office</vt:lpstr>
      <vt:lpstr>Djevojčice i dječaci- đaci veseljaci</vt:lpstr>
      <vt:lpstr>Što misliš, što je u poklonu?</vt:lpstr>
      <vt:lpstr>SREĆA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Ulica za igru</dc:title>
  <dc:creator>Lidija Križanić</dc:creator>
  <cp:lastModifiedBy>Ante</cp:lastModifiedBy>
  <cp:revision>72</cp:revision>
  <dcterms:created xsi:type="dcterms:W3CDTF">2019-07-31T11:35:24Z</dcterms:created>
  <dcterms:modified xsi:type="dcterms:W3CDTF">2021-03-17T22:41:27Z</dcterms:modified>
</cp:coreProperties>
</file>