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20.2.2021.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MOJE NAVIKE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75" y="2020094"/>
            <a:ext cx="5962650" cy="3962400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Što su to navike?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Navike su </a:t>
            </a:r>
            <a:r>
              <a:rPr lang="hr-HR" dirty="0"/>
              <a:t>rutinski oblik ponašanja koji se odvija bez aktivne upotrebe svijesti.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09041"/>
            <a:ext cx="2438400" cy="2438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966" y="3291148"/>
            <a:ext cx="3404469" cy="22741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745" y="3092468"/>
            <a:ext cx="3418787" cy="255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8406"/>
            <a:ext cx="10515600" cy="900532"/>
          </a:xfrm>
        </p:spPr>
        <p:txBody>
          <a:bodyPr/>
          <a:lstStyle/>
          <a:p>
            <a:pPr algn="ctr"/>
            <a:r>
              <a:rPr lang="hr-HR" b="1" u="sng" dirty="0" smtClean="0"/>
              <a:t>NAVIKE</a:t>
            </a:r>
            <a:endParaRPr lang="hr-HR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1780"/>
            <a:ext cx="5910072" cy="26366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3900" b="1" dirty="0" smtClean="0"/>
              <a:t>Dobre navike: </a:t>
            </a:r>
          </a:p>
          <a:p>
            <a:pPr>
              <a:buFontTx/>
              <a:buChar char="-"/>
            </a:pPr>
            <a:r>
              <a:rPr lang="hr-HR" dirty="0" smtClean="0"/>
              <a:t>zdrava prehrana</a:t>
            </a:r>
          </a:p>
          <a:p>
            <a:pPr>
              <a:buFontTx/>
              <a:buChar char="-"/>
            </a:pPr>
            <a:r>
              <a:rPr lang="hr-HR" dirty="0" smtClean="0"/>
              <a:t>svakodnevna tjelovježba</a:t>
            </a:r>
          </a:p>
          <a:p>
            <a:pPr>
              <a:buFontTx/>
              <a:buChar char="-"/>
            </a:pPr>
            <a:r>
              <a:rPr lang="hr-HR" dirty="0" smtClean="0"/>
              <a:t> pravilna higijena</a:t>
            </a:r>
          </a:p>
          <a:p>
            <a:pPr>
              <a:buFontTx/>
              <a:buChar char="-"/>
            </a:pPr>
            <a:r>
              <a:rPr lang="hr-HR" dirty="0" smtClean="0"/>
              <a:t> redovito izvršavanje svojih obaveza</a:t>
            </a:r>
          </a:p>
          <a:p>
            <a:pPr>
              <a:buFontTx/>
              <a:buChar char="-"/>
            </a:pPr>
            <a:r>
              <a:rPr lang="hr-HR" dirty="0" smtClean="0"/>
              <a:t>...</a:t>
            </a:r>
          </a:p>
          <a:p>
            <a:endParaRPr lang="hr-HR" dirty="0"/>
          </a:p>
          <a:p>
            <a:endParaRPr lang="hr-H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17427" y="1298938"/>
            <a:ext cx="399673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b="1" dirty="0"/>
              <a:t>Loše navike</a:t>
            </a:r>
            <a:r>
              <a:rPr lang="hr-HR" sz="3600" b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hr-HR" sz="2600" dirty="0"/>
              <a:t>k</a:t>
            </a:r>
            <a:r>
              <a:rPr lang="hr-HR" sz="2600" dirty="0" smtClean="0"/>
              <a:t>ašnjenje</a:t>
            </a:r>
          </a:p>
          <a:p>
            <a:pPr marL="285750" indent="-285750">
              <a:buFontTx/>
              <a:buChar char="-"/>
            </a:pPr>
            <a:r>
              <a:rPr lang="hr-HR" sz="2600" dirty="0" smtClean="0"/>
              <a:t>laganje</a:t>
            </a:r>
          </a:p>
          <a:p>
            <a:pPr marL="285750" indent="-285750">
              <a:buFontTx/>
              <a:buChar char="-"/>
            </a:pPr>
            <a:r>
              <a:rPr lang="hr-HR" sz="2600" dirty="0" smtClean="0"/>
              <a:t>nezdrava prehrana</a:t>
            </a:r>
          </a:p>
          <a:p>
            <a:pPr marL="285750" indent="-285750">
              <a:buFontTx/>
              <a:buChar char="-"/>
            </a:pPr>
            <a:r>
              <a:rPr lang="hr-HR" sz="2600" dirty="0" smtClean="0"/>
              <a:t>izbjegavanje odgovornosti</a:t>
            </a:r>
            <a:endParaRPr lang="hr-HR" sz="2600" dirty="0"/>
          </a:p>
          <a:p>
            <a:pPr marL="285750" indent="-285750">
              <a:buFontTx/>
              <a:buChar char="-"/>
            </a:pPr>
            <a:r>
              <a:rPr lang="hr-HR" sz="2600" dirty="0" smtClean="0"/>
              <a:t>...</a:t>
            </a:r>
            <a:endParaRPr lang="hr-HR" sz="2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90" y="4062952"/>
            <a:ext cx="1895671" cy="12787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952" y="3742441"/>
            <a:ext cx="2156104" cy="14347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90" y="5177230"/>
            <a:ext cx="1593179" cy="15931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673" y="3966228"/>
            <a:ext cx="2206752" cy="14721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649" y="3565694"/>
            <a:ext cx="2142634" cy="14581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3080" y="5274768"/>
            <a:ext cx="195072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3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Koje loše navike ti poznaješ?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I</a:t>
            </a:r>
            <a:r>
              <a:rPr lang="hr-HR" dirty="0" smtClean="0"/>
              <a:t>maju </a:t>
            </a:r>
            <a:r>
              <a:rPr lang="hr-HR" dirty="0"/>
              <a:t>li i te navike neke prednosti te što su im </a:t>
            </a:r>
            <a:r>
              <a:rPr lang="hr-HR" dirty="0" smtClean="0"/>
              <a:t>nedostatci?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5" t="-1" r="32940" b="-374"/>
          <a:stretch/>
        </p:blipFill>
        <p:spPr>
          <a:xfrm>
            <a:off x="4361688" y="2304288"/>
            <a:ext cx="1417320" cy="437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03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Koje dobre navike ti poznaješ?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I</a:t>
            </a:r>
            <a:r>
              <a:rPr lang="hr-HR" dirty="0" smtClean="0"/>
              <a:t>maju </a:t>
            </a:r>
            <a:r>
              <a:rPr lang="hr-HR" dirty="0"/>
              <a:t>li one neke nedostatke i koje su im </a:t>
            </a:r>
            <a:r>
              <a:rPr lang="hr-HR" dirty="0" smtClean="0"/>
              <a:t>prednosti?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66845" b="-275"/>
          <a:stretch/>
        </p:blipFill>
        <p:spPr>
          <a:xfrm>
            <a:off x="4571829" y="2307146"/>
            <a:ext cx="1307763" cy="437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2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676" y="1051750"/>
            <a:ext cx="5306927" cy="48552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05410" y="3406235"/>
            <a:ext cx="29698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/>
              <a:t>Zapiši ideje kako bi </a:t>
            </a:r>
            <a:endParaRPr lang="hr-HR" sz="2400" dirty="0" smtClean="0"/>
          </a:p>
          <a:p>
            <a:r>
              <a:rPr lang="hr-HR" sz="2400" dirty="0" smtClean="0"/>
              <a:t>pomogao </a:t>
            </a:r>
            <a:r>
              <a:rPr lang="hr-HR" sz="2400" dirty="0"/>
              <a:t>nekome tko </a:t>
            </a:r>
            <a:endParaRPr lang="hr-HR" sz="2400" dirty="0" smtClean="0"/>
          </a:p>
          <a:p>
            <a:r>
              <a:rPr lang="hr-HR" sz="2400" dirty="0" smtClean="0"/>
              <a:t>ima </a:t>
            </a:r>
            <a:r>
              <a:rPr lang="hr-HR" sz="2400" dirty="0"/>
              <a:t>lošu naviku, </a:t>
            </a:r>
            <a:endParaRPr lang="hr-HR" sz="2400" dirty="0" smtClean="0"/>
          </a:p>
          <a:p>
            <a:r>
              <a:rPr lang="hr-HR" sz="2400" dirty="0" smtClean="0"/>
              <a:t>a </a:t>
            </a:r>
            <a:r>
              <a:rPr lang="hr-HR" sz="2400" dirty="0"/>
              <a:t>želi je se riješiti?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84604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Razmisli...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025640" cy="4351338"/>
          </a:xfrm>
        </p:spPr>
        <p:txBody>
          <a:bodyPr/>
          <a:lstStyle/>
          <a:p>
            <a:r>
              <a:rPr lang="hr-HR" i="1" dirty="0"/>
              <a:t>Navika koju imam, a želio/željela bih je izgubiti </a:t>
            </a:r>
            <a:r>
              <a:rPr lang="hr-HR" i="1" dirty="0" smtClean="0"/>
              <a:t>_________________________________.</a:t>
            </a:r>
          </a:p>
          <a:p>
            <a:endParaRPr lang="hr-HR" dirty="0"/>
          </a:p>
          <a:p>
            <a:r>
              <a:rPr lang="hr-HR" i="1" dirty="0"/>
              <a:t>Navika koju nemam, a želio/željela bih je imati _________________________________.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755" y="1489521"/>
            <a:ext cx="4676976" cy="354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122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MOJE NAVIKE</vt:lpstr>
      <vt:lpstr>Što su to navike?</vt:lpstr>
      <vt:lpstr>NAVIKE</vt:lpstr>
      <vt:lpstr>Koje loše navike ti poznaješ?</vt:lpstr>
      <vt:lpstr>Koje dobre navike ti poznaješ?</vt:lpstr>
      <vt:lpstr>PowerPoint Presentation</vt:lpstr>
      <vt:lpstr>Razmisli...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2021-02-20T22:19:00Z</dcterms:modified>
</cp:coreProperties>
</file>