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4610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761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31234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813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5259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92732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8956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848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6709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546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5026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918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0494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3090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460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6091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1D313-A4AC-4D67-81FA-5B5C7A6799A7}" type="datetimeFigureOut">
              <a:rPr lang="hr-HR" smtClean="0"/>
              <a:t>4.8.2020.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81F461-DABB-4186-9557-628A7FD99EC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1190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1443" y="606391"/>
            <a:ext cx="5306729" cy="1036270"/>
          </a:xfrm>
        </p:spPr>
        <p:txBody>
          <a:bodyPr/>
          <a:lstStyle/>
          <a:p>
            <a:r>
              <a:rPr lang="hr-HR" dirty="0" smtClean="0"/>
              <a:t>JA U RAZREDU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1060" y="2138362"/>
            <a:ext cx="2350765" cy="3425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19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5608" y="2906321"/>
            <a:ext cx="208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 smtClean="0"/>
              <a:t>RAZRED?</a:t>
            </a:r>
            <a:endParaRPr lang="hr-HR" sz="36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2373226" y="2248806"/>
            <a:ext cx="1865797" cy="633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4996752" y="1592577"/>
            <a:ext cx="336884" cy="1289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6209767" y="2192045"/>
            <a:ext cx="1222408" cy="7142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676894" y="3458078"/>
            <a:ext cx="895151" cy="577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802220" y="3612410"/>
            <a:ext cx="115503" cy="10876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3447834" y="3596638"/>
            <a:ext cx="1275348" cy="551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682" y="3935980"/>
            <a:ext cx="1704425" cy="17044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492" y="358179"/>
            <a:ext cx="2664231" cy="103897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75" y="773259"/>
            <a:ext cx="1421882" cy="161056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045" y="670922"/>
            <a:ext cx="1830874" cy="185550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406" y="4409089"/>
            <a:ext cx="2304086" cy="153605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90" y="4921804"/>
            <a:ext cx="1290607" cy="1437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63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960" y="1270535"/>
            <a:ext cx="10515600" cy="5763077"/>
          </a:xfrm>
        </p:spPr>
        <p:txBody>
          <a:bodyPr/>
          <a:lstStyle/>
          <a:p>
            <a:r>
              <a:rPr lang="hr-HR" dirty="0" smtClean="0"/>
              <a:t>KAKO SE ZOVE TVOJA ŠKOLA?</a:t>
            </a:r>
          </a:p>
          <a:p>
            <a:endParaRPr lang="hr-HR" dirty="0"/>
          </a:p>
          <a:p>
            <a:r>
              <a:rPr lang="hr-HR" dirty="0" smtClean="0"/>
              <a:t>KOLIKO IMA UČENIKA U TVOM RAZREDU?</a:t>
            </a:r>
          </a:p>
          <a:p>
            <a:endParaRPr lang="hr-HR" dirty="0"/>
          </a:p>
          <a:p>
            <a:r>
              <a:rPr lang="hr-HR" dirty="0" smtClean="0"/>
              <a:t>IMA LI VIŠE DJEVOJČICA ILI DJEČAKA?</a:t>
            </a:r>
          </a:p>
          <a:p>
            <a:endParaRPr lang="hr-HR" dirty="0"/>
          </a:p>
          <a:p>
            <a:r>
              <a:rPr lang="hr-HR" dirty="0" smtClean="0"/>
              <a:t>ŠTO SE SVE NALAZI U UČIONICI?</a:t>
            </a:r>
          </a:p>
          <a:p>
            <a:endParaRPr lang="hr-HR" dirty="0"/>
          </a:p>
          <a:p>
            <a:r>
              <a:rPr lang="hr-HR" dirty="0" smtClean="0"/>
              <a:t>SJEĆAŠ LI SE PRAVILA PONAŠANJA U RAZREDU I ŠKOLI?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7809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37423" y="1984415"/>
            <a:ext cx="2627696" cy="2512194"/>
          </a:xfrm>
          <a:prstGeom prst="ellipse">
            <a:avLst/>
          </a:prstGeom>
          <a:solidFill>
            <a:srgbClr val="FFCC6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 smtClean="0"/>
          </a:p>
          <a:p>
            <a:pPr algn="ctr"/>
            <a:endParaRPr lang="hr-HR" dirty="0"/>
          </a:p>
          <a:p>
            <a:pPr algn="ctr"/>
            <a:r>
              <a:rPr lang="hr-HR" dirty="0" smtClean="0"/>
              <a:t>UREDNA</a:t>
            </a:r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2080698" y="2520984"/>
            <a:ext cx="7411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 smtClean="0"/>
              <a:t>IVA</a:t>
            </a:r>
            <a:endParaRPr lang="hr-HR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54517" y="790941"/>
            <a:ext cx="5008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IZREŽI KRUG OD PAPIRA U TVOJOJ NAJDRAŽOJ BOJI.</a:t>
            </a:r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5438273" y="2444039"/>
            <a:ext cx="29726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NA NJEMU NAPIŠI SVOJE IME.</a:t>
            </a:r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1029903" y="5197642"/>
            <a:ext cx="6363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ISPOD IMENA DODAJ JEDNU OSOBINU KOJA TE NAJBOLJE OPISUJE.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531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200" dirty="0" smtClean="0"/>
              <a:t>SPOJITI ĆEMO KRUGOVE I NAPRAVITI ŠARENU RAZREDNU GUSJENICU, KOJA ĆE PREDSTAVLJATI NAŠ RAZRED!</a:t>
            </a:r>
            <a:endParaRPr lang="hr-HR" sz="3200" dirty="0"/>
          </a:p>
        </p:txBody>
      </p:sp>
      <p:pic>
        <p:nvPicPr>
          <p:cNvPr id="4" name="Slika 16" descr="C:\Users\BERISLAV\Desktop\guskjenlso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1440" y="2367756"/>
            <a:ext cx="4895398" cy="2050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164658" y="5399773"/>
            <a:ext cx="2703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800" dirty="0" smtClean="0"/>
              <a:t>OSMISLI JOJ IME!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084595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88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JA U RAZREDU</vt:lpstr>
      <vt:lpstr>PowerPoint Presentation</vt:lpstr>
      <vt:lpstr>PowerPoint Presentation</vt:lpstr>
      <vt:lpstr>PowerPoint Presentation</vt:lpstr>
      <vt:lpstr>SPOJITI ĆEMO KRUGOVE I NAPRAVITI ŠARENU RAZREDNU GUSJENICU, KOJA ĆE PREDSTAVLJATI NAŠ RAZRED!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 U RAZREDU</dc:title>
  <dc:creator>Ante</dc:creator>
  <cp:lastModifiedBy>Ante</cp:lastModifiedBy>
  <cp:revision>5</cp:revision>
  <dcterms:created xsi:type="dcterms:W3CDTF">2020-08-01T08:45:28Z</dcterms:created>
  <dcterms:modified xsi:type="dcterms:W3CDTF">2020-08-04T11:19:17Z</dcterms:modified>
</cp:coreProperties>
</file>