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A9D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7" autoAdjust="0"/>
    <p:restoredTop sz="94694"/>
  </p:normalViewPr>
  <p:slideViewPr>
    <p:cSldViewPr snapToGrid="0">
      <p:cViewPr>
        <p:scale>
          <a:sx n="78" d="100"/>
          <a:sy n="78" d="100"/>
        </p:scale>
        <p:origin x="2136" y="1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1D59513-1704-5161-CEA5-342A772F28C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2389" y="1122363"/>
            <a:ext cx="11083895" cy="1159364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hr-HR" dirty="0"/>
              <a:t>1. poglavlje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FAC03562-0FAD-9325-D2A5-43BF3353EF1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879933" y="2601119"/>
            <a:ext cx="6614446" cy="979569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rgbClr val="0070C0"/>
                </a:solidFill>
                <a:latin typeface="Fira Sans Medium" panose="020B06030500000200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dirty="0"/>
              <a:t>1.1. naslov jedinice</a:t>
            </a:r>
          </a:p>
        </p:txBody>
      </p:sp>
    </p:spTree>
    <p:extLst>
      <p:ext uri="{BB962C8B-B14F-4D97-AF65-F5344CB8AC3E}">
        <p14:creationId xmlns:p14="http://schemas.microsoft.com/office/powerpoint/2010/main" val="995949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288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0FE708E-7CDE-6EDE-FD55-9AF8D2714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BBC8E74-BBA7-7CA8-281B-D1D108A8B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41E155AB-0648-B302-2B5B-5C5BD11BB7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</p:spTree>
    <p:extLst>
      <p:ext uri="{BB962C8B-B14F-4D97-AF65-F5344CB8AC3E}">
        <p14:creationId xmlns:p14="http://schemas.microsoft.com/office/powerpoint/2010/main" val="19264729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0D91362-BBA2-AD3D-E810-6CD19D877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FC58C0D7-F8B0-95F0-3CE4-AEAE785881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4B5910B6-1B70-6891-11F6-471F8C6F89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</p:spTree>
    <p:extLst>
      <p:ext uri="{BB962C8B-B14F-4D97-AF65-F5344CB8AC3E}">
        <p14:creationId xmlns:p14="http://schemas.microsoft.com/office/powerpoint/2010/main" val="3704182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7EF108A-3C9B-3CBA-EF3E-11A041BC3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D1B7306D-52BC-F7C6-5569-87C19755C7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</p:spTree>
    <p:extLst>
      <p:ext uri="{BB962C8B-B14F-4D97-AF65-F5344CB8AC3E}">
        <p14:creationId xmlns:p14="http://schemas.microsoft.com/office/powerpoint/2010/main" val="4645845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C6890120-2521-AE3E-4753-4AED36DC2E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73221837-FBE8-4728-733E-CB4B2E47CD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</p:spTree>
    <p:extLst>
      <p:ext uri="{BB962C8B-B14F-4D97-AF65-F5344CB8AC3E}">
        <p14:creationId xmlns:p14="http://schemas.microsoft.com/office/powerpoint/2010/main" val="926312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FF978BE-8B1B-DB6C-EAF4-7A6A21D56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dirty="0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F45F8E41-084C-D5C4-8426-93B11AAD60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</p:spTree>
    <p:extLst>
      <p:ext uri="{BB962C8B-B14F-4D97-AF65-F5344CB8AC3E}">
        <p14:creationId xmlns:p14="http://schemas.microsoft.com/office/powerpoint/2010/main" val="3408676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1D1C33A-925A-6F97-97B4-88C2078A74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06688"/>
            <a:ext cx="10515600" cy="757093"/>
          </a:xfrm>
        </p:spPr>
        <p:txBody>
          <a:bodyPr>
            <a:normAutofit/>
          </a:bodyPr>
          <a:lstStyle>
            <a:lvl1pPr>
              <a:defRPr sz="3600">
                <a:latin typeface="Fira Sans SemiBold" panose="020B0603050000020004" pitchFamily="34" charset="0"/>
              </a:defRPr>
            </a:lvl1pPr>
          </a:lstStyle>
          <a:p>
            <a:r>
              <a:rPr lang="hr-HR" dirty="0"/>
              <a:t>PRIMJER 1.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56CB1A3-DE56-8566-4AE2-3FB1EB097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599"/>
            <a:ext cx="10515600" cy="4623955"/>
          </a:xfrm>
        </p:spPr>
        <p:txBody>
          <a:bodyPr/>
          <a:lstStyle/>
          <a:p>
            <a:pPr lvl="0"/>
            <a:r>
              <a:rPr lang="hr-HR" dirty="0"/>
              <a:t>Kliknite da biste uredili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 stilove teksta</a:t>
            </a:r>
          </a:p>
        </p:txBody>
      </p:sp>
    </p:spTree>
    <p:extLst>
      <p:ext uri="{BB962C8B-B14F-4D97-AF65-F5344CB8AC3E}">
        <p14:creationId xmlns:p14="http://schemas.microsoft.com/office/powerpoint/2010/main" val="1562715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ilagođeni izgl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0DF7690-060A-F188-A730-B092D7B0E0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06689"/>
            <a:ext cx="10515600" cy="757093"/>
          </a:xfrm>
        </p:spPr>
        <p:txBody>
          <a:bodyPr>
            <a:normAutofit/>
          </a:bodyPr>
          <a:lstStyle>
            <a:lvl1pPr>
              <a:defRPr sz="3600">
                <a:latin typeface="Fira Sans SemiBold" panose="020B0603050000020004" pitchFamily="34" charset="0"/>
              </a:defRPr>
            </a:lvl1pPr>
          </a:lstStyle>
          <a:p>
            <a:r>
              <a:rPr lang="hr-HR" dirty="0"/>
              <a:t>UPAMTI !</a:t>
            </a:r>
          </a:p>
        </p:txBody>
      </p:sp>
      <p:sp>
        <p:nvSpPr>
          <p:cNvPr id="5" name="Rezervirano mjesto sadržaja 2">
            <a:extLst>
              <a:ext uri="{FF2B5EF4-FFF2-40B4-BE49-F238E27FC236}">
                <a16:creationId xmlns:a16="http://schemas.microsoft.com/office/drawing/2014/main" id="{E62DB175-2E9A-D7C2-2B7E-84913E9497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599"/>
            <a:ext cx="10515600" cy="4623955"/>
          </a:xfrm>
        </p:spPr>
        <p:txBody>
          <a:bodyPr/>
          <a:lstStyle/>
          <a:p>
            <a:pPr lvl="0"/>
            <a:r>
              <a:rPr lang="hr-HR" dirty="0"/>
              <a:t>Kliknite da biste uredili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 stilove teksta</a:t>
            </a:r>
          </a:p>
        </p:txBody>
      </p:sp>
    </p:spTree>
    <p:extLst>
      <p:ext uri="{BB962C8B-B14F-4D97-AF65-F5344CB8AC3E}">
        <p14:creationId xmlns:p14="http://schemas.microsoft.com/office/powerpoint/2010/main" val="3851845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ilagođeni izgl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0DF7690-060A-F188-A730-B092D7B0E0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06689"/>
            <a:ext cx="10515600" cy="757093"/>
          </a:xfrm>
        </p:spPr>
        <p:txBody>
          <a:bodyPr>
            <a:normAutofit/>
          </a:bodyPr>
          <a:lstStyle>
            <a:lvl1pPr>
              <a:defRPr sz="3600">
                <a:latin typeface="Fira Sans SemiBold" panose="020B0603050000020004" pitchFamily="34" charset="0"/>
              </a:defRPr>
            </a:lvl1pPr>
          </a:lstStyle>
          <a:p>
            <a:r>
              <a:rPr lang="hr-HR" dirty="0"/>
              <a:t>ZADATAK 1.</a:t>
            </a:r>
          </a:p>
        </p:txBody>
      </p:sp>
      <p:sp>
        <p:nvSpPr>
          <p:cNvPr id="5" name="Rezervirano mjesto sadržaja 2">
            <a:extLst>
              <a:ext uri="{FF2B5EF4-FFF2-40B4-BE49-F238E27FC236}">
                <a16:creationId xmlns:a16="http://schemas.microsoft.com/office/drawing/2014/main" id="{E62DB175-2E9A-D7C2-2B7E-84913E9497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599"/>
            <a:ext cx="10515600" cy="4623955"/>
          </a:xfrm>
        </p:spPr>
        <p:txBody>
          <a:bodyPr/>
          <a:lstStyle/>
          <a:p>
            <a:pPr lvl="0"/>
            <a:r>
              <a:rPr lang="hr-HR" dirty="0"/>
              <a:t>Kliknite da biste uredili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 stilove teksta</a:t>
            </a:r>
          </a:p>
        </p:txBody>
      </p:sp>
    </p:spTree>
    <p:extLst>
      <p:ext uri="{BB962C8B-B14F-4D97-AF65-F5344CB8AC3E}">
        <p14:creationId xmlns:p14="http://schemas.microsoft.com/office/powerpoint/2010/main" val="1504007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rilagođeni izgl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0DF7690-060A-F188-A730-B092D7B0E0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06689"/>
            <a:ext cx="10515600" cy="757093"/>
          </a:xfrm>
        </p:spPr>
        <p:txBody>
          <a:bodyPr>
            <a:normAutofit/>
          </a:bodyPr>
          <a:lstStyle>
            <a:lvl1pPr>
              <a:defRPr sz="3600">
                <a:latin typeface="Fira Sans SemiBold" panose="020B0603050000020004" pitchFamily="34" charset="0"/>
              </a:defRPr>
            </a:lvl1pPr>
          </a:lstStyle>
          <a:p>
            <a:r>
              <a:rPr lang="hr-HR" dirty="0"/>
              <a:t>ZADATCI ZA VJEŽBU</a:t>
            </a:r>
          </a:p>
        </p:txBody>
      </p:sp>
      <p:sp>
        <p:nvSpPr>
          <p:cNvPr id="5" name="Rezervirano mjesto sadržaja 2">
            <a:extLst>
              <a:ext uri="{FF2B5EF4-FFF2-40B4-BE49-F238E27FC236}">
                <a16:creationId xmlns:a16="http://schemas.microsoft.com/office/drawing/2014/main" id="{E62DB175-2E9A-D7C2-2B7E-84913E9497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599"/>
            <a:ext cx="10515600" cy="4623955"/>
          </a:xfrm>
        </p:spPr>
        <p:txBody>
          <a:bodyPr/>
          <a:lstStyle/>
          <a:p>
            <a:pPr lvl="0"/>
            <a:r>
              <a:rPr lang="hr-HR" dirty="0"/>
              <a:t>Kliknite da biste uredili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 stilove teksta</a:t>
            </a:r>
          </a:p>
        </p:txBody>
      </p:sp>
    </p:spTree>
    <p:extLst>
      <p:ext uri="{BB962C8B-B14F-4D97-AF65-F5344CB8AC3E}">
        <p14:creationId xmlns:p14="http://schemas.microsoft.com/office/powerpoint/2010/main" val="2262425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76B579E-B51A-BA4E-21FD-24196EC47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98A3A18-ADE3-64A1-7CC3-B1DEA00F69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B9F8651A-77D9-62F2-99CE-A22F50C7FB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</p:spTree>
    <p:extLst>
      <p:ext uri="{BB962C8B-B14F-4D97-AF65-F5344CB8AC3E}">
        <p14:creationId xmlns:p14="http://schemas.microsoft.com/office/powerpoint/2010/main" val="4280219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0D77E90-326B-0191-95C7-66D7E2668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FD621A21-BBB3-974E-7FFA-3CBBC58B3E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5D19D120-E65C-0FAF-C1D4-87FA9EF78D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32C80EA9-D1A4-BC65-3572-ADBF16CFA3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167D2609-5C73-1080-478A-F9E9DB6119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</p:spTree>
    <p:extLst>
      <p:ext uri="{BB962C8B-B14F-4D97-AF65-F5344CB8AC3E}">
        <p14:creationId xmlns:p14="http://schemas.microsoft.com/office/powerpoint/2010/main" val="1211676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E686A9A-E8E2-EADF-A59E-6A4604430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</p:spTree>
    <p:extLst>
      <p:ext uri="{BB962C8B-B14F-4D97-AF65-F5344CB8AC3E}">
        <p14:creationId xmlns:p14="http://schemas.microsoft.com/office/powerpoint/2010/main" val="1304998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microsoft.com/office/2007/relationships/hdphoto" Target="../media/hdphoto1.wdp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C66FA11D-A135-81DA-C34E-546A8F245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4007"/>
            <a:ext cx="10515600" cy="8757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7E0718D2-4A52-0C9C-F5C6-07CA1A9A36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79733"/>
            <a:ext cx="10515600" cy="4697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dirty="0"/>
              <a:t>Kliknite da biste uredili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 stilove teksta</a:t>
            </a:r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C5C689D5-370F-0E84-9518-30FF72E4AB03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169"/>
          <a:stretch/>
        </p:blipFill>
        <p:spPr>
          <a:xfrm>
            <a:off x="1085316" y="6120497"/>
            <a:ext cx="11106684" cy="738894"/>
          </a:xfrm>
          <a:prstGeom prst="rect">
            <a:avLst/>
          </a:prstGeom>
        </p:spPr>
      </p:pic>
      <p:sp>
        <p:nvSpPr>
          <p:cNvPr id="9" name="Pravokutnik 8">
            <a:extLst>
              <a:ext uri="{FF2B5EF4-FFF2-40B4-BE49-F238E27FC236}">
                <a16:creationId xmlns:a16="http://schemas.microsoft.com/office/drawing/2014/main" id="{A1F9C12F-41C0-5FD9-67C5-AD63C4824B82}"/>
              </a:ext>
            </a:extLst>
          </p:cNvPr>
          <p:cNvSpPr/>
          <p:nvPr userDrawn="1"/>
        </p:nvSpPr>
        <p:spPr>
          <a:xfrm>
            <a:off x="1798341" y="6208414"/>
            <a:ext cx="2715808" cy="5847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3200" b="1" cap="none" spc="0" dirty="0">
                <a:ln w="0"/>
                <a:solidFill>
                  <a:srgbClr val="0070C0"/>
                </a:solidFill>
                <a:effectLst/>
                <a:latin typeface="Fira Sans Medium" panose="020B0603050000020004" pitchFamily="34" charset="0"/>
              </a:rPr>
              <a:t>Matematika 1</a:t>
            </a:r>
          </a:p>
        </p:txBody>
      </p:sp>
      <p:pic>
        <p:nvPicPr>
          <p:cNvPr id="8" name="Slika 7">
            <a:extLst>
              <a:ext uri="{FF2B5EF4-FFF2-40B4-BE49-F238E27FC236}">
                <a16:creationId xmlns:a16="http://schemas.microsoft.com/office/drawing/2014/main" id="{3BFDA2A6-354E-64EA-EDE0-8819426574F6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colorTemperature colorTemp="59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73" y="6208414"/>
            <a:ext cx="770385" cy="545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083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1" r:id="rId4"/>
    <p:sldLayoutId id="2147483660" r:id="rId5"/>
    <p:sldLayoutId id="2147483662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0070C0"/>
          </a:solidFill>
          <a:latin typeface="Fira Sans SemiBold" panose="020B06030500000200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055A3FE-01BE-15A3-C3F5-81E76A2E54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871" y="1092215"/>
            <a:ext cx="11552222" cy="742651"/>
          </a:xfrm>
        </p:spPr>
        <p:txBody>
          <a:bodyPr>
            <a:noAutofit/>
          </a:bodyPr>
          <a:lstStyle/>
          <a:p>
            <a:r>
              <a:rPr lang="hr-HR" sz="4400" dirty="0"/>
              <a:t>1. Operacije sa skupovima i skupovi brojeva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DBC5460-11CA-1BA7-7A84-5CAEE08975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0981" y="2469822"/>
            <a:ext cx="10026854" cy="1564849"/>
          </a:xfrm>
        </p:spPr>
        <p:txBody>
          <a:bodyPr>
            <a:normAutofit fontScale="92500" lnSpcReduction="10000"/>
          </a:bodyPr>
          <a:lstStyle/>
          <a:p>
            <a:r>
              <a:rPr lang="hr-HR" sz="3600" b="1" dirty="0">
                <a:solidFill>
                  <a:srgbClr val="0070C0"/>
                </a:solidFill>
                <a:latin typeface="Fira Sans SemiBold" panose="020B0603050000020004" pitchFamily="34" charset="0"/>
              </a:rPr>
              <a:t>1.</a:t>
            </a:r>
            <a:r>
              <a:rPr lang="en-US" sz="3600" b="1" dirty="0">
                <a:latin typeface="Fira Sans SemiBold" panose="020B0603050000020004" pitchFamily="34" charset="0"/>
              </a:rPr>
              <a:t>1. SKUPOVI</a:t>
            </a:r>
          </a:p>
          <a:p>
            <a:r>
              <a:rPr lang="en-US" sz="3600" b="1" dirty="0">
                <a:solidFill>
                  <a:srgbClr val="0070C0"/>
                </a:solidFill>
                <a:latin typeface="Fira Sans SemiBold" panose="020B0603050000020004" pitchFamily="34" charset="0"/>
              </a:rPr>
              <a:t>1.2. OPERACIJE SA SKUPOVIMA</a:t>
            </a:r>
          </a:p>
          <a:p>
            <a:r>
              <a:rPr lang="en-US" sz="3600" b="1" dirty="0">
                <a:solidFill>
                  <a:srgbClr val="0070C0"/>
                </a:solidFill>
                <a:latin typeface="Fira Sans SemiBold" panose="020B0603050000020004" pitchFamily="34" charset="0"/>
              </a:rPr>
              <a:t>VJEŽBA</a:t>
            </a:r>
            <a:endParaRPr lang="hr-HR" sz="3600" b="1" dirty="0">
              <a:solidFill>
                <a:srgbClr val="0070C0"/>
              </a:solidFill>
              <a:latin typeface="Fira Sans SemiBold" panose="020B060305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203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BB6A5D9-0485-92EB-5149-C999C6384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ZADATAK 10.</a:t>
            </a:r>
            <a:endParaRPr lang="hr-H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76F3CD73-5261-A0C5-9D91-AE9CEA5F1D9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Skup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čine</a:t>
                </a:r>
                <a:r>
                  <a:rPr lang="en-US" dirty="0"/>
                  <a:t> </a:t>
                </a:r>
                <a:r>
                  <a:rPr lang="en-US" dirty="0" err="1"/>
                  <a:t>slova</a:t>
                </a:r>
                <a:r>
                  <a:rPr lang="en-US" dirty="0"/>
                  <a:t> </a:t>
                </a:r>
                <a:r>
                  <a:rPr lang="en-US" dirty="0" err="1"/>
                  <a:t>riječi</a:t>
                </a:r>
                <a:r>
                  <a:rPr lang="en-US" dirty="0"/>
                  <a:t> STRUKA. </a:t>
                </a:r>
                <a:r>
                  <a:rPr lang="en-US" dirty="0" err="1"/>
                  <a:t>Zapiši</a:t>
                </a:r>
                <a:r>
                  <a:rPr lang="en-US" dirty="0"/>
                  <a:t> </a:t>
                </a:r>
                <a:r>
                  <a:rPr lang="en-US" dirty="0" err="1"/>
                  <a:t>skup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1177200" indent="-457200">
                  <a:buFont typeface="Wingdings" panose="05000000000000000000" pitchFamily="2" charset="2"/>
                  <a:buChar char="ü"/>
                </a:pPr>
                <a:r>
                  <a:rPr lang="en-US" b="1" dirty="0"/>
                  <a:t> </a:t>
                </a:r>
                <a:r>
                  <a:rPr lang="en-US" b="1" dirty="0" err="1"/>
                  <a:t>Rješenje</a:t>
                </a:r>
                <a:r>
                  <a:rPr lang="en-US" b="1" dirty="0"/>
                  <a:t>:</a:t>
                </a:r>
              </a:p>
              <a:p>
                <a:pPr marL="900000" indent="0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</m:oMath>
                </a14:m>
                <a:endParaRPr lang="en-US" dirty="0"/>
              </a:p>
              <a:p>
                <a:pPr marL="900000" indent="0">
                  <a:buNone/>
                </a:pPr>
                <a:endParaRPr lang="en-US" dirty="0"/>
              </a:p>
              <a:p>
                <a:pPr marL="1177200" indent="-457200">
                  <a:buFont typeface="Wingdings" panose="05000000000000000000" pitchFamily="2" charset="2"/>
                  <a:buChar char="ü"/>
                </a:pPr>
                <a:r>
                  <a:rPr lang="en-US" b="1" dirty="0"/>
                  <a:t> </a:t>
                </a:r>
                <a:r>
                  <a:rPr lang="en-US" b="1" dirty="0" err="1"/>
                  <a:t>Zaokruži</a:t>
                </a:r>
                <a:r>
                  <a:rPr lang="en-US" b="1" dirty="0"/>
                  <a:t> </a:t>
                </a:r>
                <a:r>
                  <a:rPr lang="en-US" b="1" dirty="0" err="1"/>
                  <a:t>istinite</a:t>
                </a:r>
                <a:r>
                  <a:rPr lang="en-US" b="1" dirty="0"/>
                  <a:t> </a:t>
                </a:r>
                <a:r>
                  <a:rPr lang="en-US" b="1" dirty="0" err="1"/>
                  <a:t>tvrdnje</a:t>
                </a:r>
                <a:r>
                  <a:rPr lang="en-US" b="1" dirty="0"/>
                  <a:t>:</a:t>
                </a:r>
              </a:p>
              <a:p>
                <a:pPr marL="900000" indent="0">
                  <a:buNone/>
                </a:pPr>
                <a:r>
                  <a:rPr lang="en-US" dirty="0"/>
                  <a:t> a)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d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dirty="0"/>
                  <a:t>	b)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dirty="0"/>
                  <a:t>	c)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dirty="0"/>
                  <a:t>	</a:t>
                </a:r>
              </a:p>
              <a:p>
                <a:pPr marL="900000" indent="0">
                  <a:buNone/>
                </a:pPr>
                <a:r>
                  <a:rPr lang="en-US" dirty="0"/>
                  <a:t>  </a:t>
                </a:r>
              </a:p>
              <a:p>
                <a:pPr marL="900000" indent="0">
                  <a:buNone/>
                </a:pPr>
                <a:r>
                  <a:rPr lang="en-US" dirty="0"/>
                  <a:t> d)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dirty="0"/>
                  <a:t>	e)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dirty="0"/>
                  <a:t>	f)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𝑐𝑎𝑟𝑑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hr-HR" dirty="0"/>
              </a:p>
            </p:txBody>
          </p:sp>
        </mc:Choice>
        <mc:Fallback xmlns="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76F3CD73-5261-A0C5-9D91-AE9CEA5F1D9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108" b="-2372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Elipsa 4">
            <a:extLst>
              <a:ext uri="{FF2B5EF4-FFF2-40B4-BE49-F238E27FC236}">
                <a16:creationId xmlns:a16="http://schemas.microsoft.com/office/drawing/2014/main" id="{F5B27570-564F-47B4-927D-17E9E91A1304}"/>
              </a:ext>
            </a:extLst>
          </p:cNvPr>
          <p:cNvSpPr/>
          <p:nvPr/>
        </p:nvSpPr>
        <p:spPr>
          <a:xfrm>
            <a:off x="1762813" y="4421172"/>
            <a:ext cx="509047" cy="49962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Elipsa 5">
            <a:extLst>
              <a:ext uri="{FF2B5EF4-FFF2-40B4-BE49-F238E27FC236}">
                <a16:creationId xmlns:a16="http://schemas.microsoft.com/office/drawing/2014/main" id="{ED8CEB8C-D06F-4186-8F8E-BE4CB3773009}"/>
              </a:ext>
            </a:extLst>
          </p:cNvPr>
          <p:cNvSpPr/>
          <p:nvPr/>
        </p:nvSpPr>
        <p:spPr>
          <a:xfrm>
            <a:off x="1762812" y="5486401"/>
            <a:ext cx="509047" cy="49962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Elipsa 6">
            <a:extLst>
              <a:ext uri="{FF2B5EF4-FFF2-40B4-BE49-F238E27FC236}">
                <a16:creationId xmlns:a16="http://schemas.microsoft.com/office/drawing/2014/main" id="{E13B911F-32A6-4924-AB5F-7BD77A02023C}"/>
              </a:ext>
            </a:extLst>
          </p:cNvPr>
          <p:cNvSpPr/>
          <p:nvPr/>
        </p:nvSpPr>
        <p:spPr>
          <a:xfrm>
            <a:off x="7156516" y="4421172"/>
            <a:ext cx="509047" cy="49962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79829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431A7C1-0587-41B8-BBCB-0D757EA65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ZADATAK 12.</a:t>
            </a:r>
            <a:endParaRPr lang="hr-H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91766C71-6DA2-4043-ADE8-C18BDC5375A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Zadan je </a:t>
                </a:r>
                <a:r>
                  <a:rPr lang="en-US" dirty="0" err="1"/>
                  <a:t>skup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0, 2, 4, 6, 8</m:t>
                        </m:r>
                      </m:e>
                    </m:d>
                  </m:oMath>
                </a14:m>
                <a:r>
                  <a:rPr lang="en-US" dirty="0"/>
                  <a:t>. </a:t>
                </a:r>
                <a:r>
                  <a:rPr lang="en-US" dirty="0" err="1"/>
                  <a:t>Ispiši</a:t>
                </a:r>
                <a:r>
                  <a:rPr lang="en-US" dirty="0"/>
                  <a:t> </a:t>
                </a:r>
                <a:r>
                  <a:rPr lang="en-US" dirty="0" err="1"/>
                  <a:t>sve</a:t>
                </a:r>
                <a:r>
                  <a:rPr lang="en-US" dirty="0"/>
                  <a:t> </a:t>
                </a:r>
                <a:r>
                  <a:rPr lang="en-US" dirty="0" err="1"/>
                  <a:t>njegove</a:t>
                </a:r>
                <a:r>
                  <a:rPr lang="en-US" dirty="0"/>
                  <a:t> </a:t>
                </a:r>
                <a:r>
                  <a:rPr lang="en-US" dirty="0" err="1"/>
                  <a:t>podskupove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kojima</a:t>
                </a:r>
                <a:r>
                  <a:rPr lang="en-US" dirty="0"/>
                  <a:t> je:</a:t>
                </a:r>
              </a:p>
              <a:p>
                <a:pPr marL="1234350" indent="-514350">
                  <a:buFont typeface="+mj-lt"/>
                  <a:buAutoNum type="alphaLcParenR"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𝑐𝑎𝑟𝑑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dirty="0"/>
              </a:p>
              <a:p>
                <a:pPr marL="720000" indent="0">
                  <a:buNone/>
                </a:pPr>
                <a:r>
                  <a:rPr lang="en-US" b="0" dirty="0"/>
                  <a:t>c)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𝑐𝑎𝑟𝑑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US" dirty="0"/>
              </a:p>
              <a:p>
                <a:pPr marL="720000" indent="0">
                  <a:buNone/>
                </a:pPr>
                <a:endParaRPr lang="en-US" dirty="0"/>
              </a:p>
              <a:p>
                <a:pPr marL="1177200" indent="-457200">
                  <a:buFont typeface="Wingdings" panose="05000000000000000000" pitchFamily="2" charset="2"/>
                  <a:buChar char="ü"/>
                </a:pPr>
                <a:r>
                  <a:rPr lang="en-US" b="1" dirty="0" err="1"/>
                  <a:t>Rješenje</a:t>
                </a:r>
                <a:r>
                  <a:rPr lang="en-US" b="1" dirty="0"/>
                  <a:t>:</a:t>
                </a:r>
              </a:p>
              <a:p>
                <a:pPr marL="900000" indent="0">
                  <a:buNone/>
                </a:pPr>
                <a:r>
                  <a:rPr lang="en-US" b="0" dirty="0"/>
                  <a:t>a)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e>
                    </m:d>
                  </m:oMath>
                </a14:m>
                <a:endParaRPr lang="en-US" dirty="0"/>
              </a:p>
              <a:p>
                <a:pPr marL="900000" indent="0">
                  <a:buNone/>
                </a:pPr>
                <a:r>
                  <a:rPr lang="en-US" b="0" dirty="0"/>
                  <a:t>c)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0, 2, 4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0, 2, 6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0, 2, 8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2, 4, 6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900000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  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2, 4, 8</m:t>
                        </m:r>
                      </m:e>
                    </m:d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4, 6, 8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91766C71-6DA2-4043-ADE8-C18BDC5375A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108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1376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431A7C1-0587-41B8-BBCB-0D757EA65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ZADATAK 7.</a:t>
            </a:r>
            <a:endParaRPr lang="hr-H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91766C71-6DA2-4043-ADE8-C18BDC5375A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71599"/>
                <a:ext cx="10515600" cy="4623955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n-US" dirty="0"/>
                  <a:t>Skup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čine</a:t>
                </a:r>
                <a:r>
                  <a:rPr lang="en-US" dirty="0"/>
                  <a:t> </a:t>
                </a:r>
                <a:r>
                  <a:rPr lang="en-US" dirty="0" err="1"/>
                  <a:t>slova</a:t>
                </a:r>
                <a:r>
                  <a:rPr lang="en-US" dirty="0"/>
                  <a:t> BLATO. </a:t>
                </a:r>
                <a:r>
                  <a:rPr lang="en-US" dirty="0" err="1"/>
                  <a:t>Skup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čine</a:t>
                </a:r>
                <a:r>
                  <a:rPr lang="en-US" dirty="0"/>
                  <a:t> </a:t>
                </a:r>
                <a:r>
                  <a:rPr lang="en-US" dirty="0" err="1"/>
                  <a:t>slova</a:t>
                </a:r>
                <a:r>
                  <a:rPr lang="en-US" dirty="0"/>
                  <a:t> OBLAK.</a:t>
                </a:r>
              </a:p>
              <a:p>
                <a:pPr marL="874350" indent="-514350">
                  <a:buAutoNum type="alphaLcParenR"/>
                </a:pPr>
                <a:r>
                  <a:rPr lang="en-US" dirty="0" err="1"/>
                  <a:t>Zapiši</a:t>
                </a:r>
                <a:r>
                  <a:rPr lang="en-US" dirty="0"/>
                  <a:t> </a:t>
                </a:r>
                <a:r>
                  <a:rPr lang="en-US" dirty="0" err="1"/>
                  <a:t>skupove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dirty="0"/>
                  <a:t>.	</a:t>
                </a:r>
              </a:p>
              <a:p>
                <a:pPr marL="874350" indent="-514350">
                  <a:buAutoNum type="alphaLcParenR"/>
                </a:pPr>
                <a:r>
                  <a:rPr lang="en-US" dirty="0" err="1"/>
                  <a:t>Prikaži</a:t>
                </a:r>
                <a:r>
                  <a:rPr lang="en-US" dirty="0"/>
                  <a:t> </a:t>
                </a:r>
                <a:r>
                  <a:rPr lang="en-US" dirty="0" err="1"/>
                  <a:t>skupove</a:t>
                </a:r>
                <a:r>
                  <a:rPr lang="en-US" dirty="0"/>
                  <a:t> </a:t>
                </a:r>
                <a:r>
                  <a:rPr lang="en-US" dirty="0" err="1"/>
                  <a:t>Vennovim</a:t>
                </a:r>
                <a:r>
                  <a:rPr lang="en-US" dirty="0"/>
                  <a:t> </a:t>
                </a:r>
                <a:r>
                  <a:rPr lang="en-US" dirty="0" err="1"/>
                  <a:t>dijagramom</a:t>
                </a:r>
                <a:r>
                  <a:rPr lang="en-US" dirty="0"/>
                  <a:t>.	</a:t>
                </a:r>
              </a:p>
              <a:p>
                <a:pPr marL="874350" indent="-514350">
                  <a:buAutoNum type="alphaLcParenR"/>
                </a:pPr>
                <a:r>
                  <a:rPr lang="en-US" dirty="0"/>
                  <a:t> </a:t>
                </a:r>
                <a:r>
                  <a:rPr lang="en-US" dirty="0" err="1"/>
                  <a:t>Odredi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𝑐𝑎𝑟𝑑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	d) </a:t>
                </a:r>
                <a:r>
                  <a:rPr lang="en-US" dirty="0" err="1"/>
                  <a:t>Odredi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𝑐𝑎𝑟𝑑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874350" indent="-514350">
                  <a:buAutoNum type="alphaLcParenR" startAt="5"/>
                </a:pPr>
                <a:r>
                  <a:rPr lang="en-US" dirty="0" err="1"/>
                  <a:t>Odredi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\</m:t>
                    </m:r>
                    <m:r>
                      <m:rPr>
                        <m:sty m:val="p"/>
                      </m:rPr>
                      <a:rPr lang="en-US" b="0" i="1" smtClean="0">
                        <a:latin typeface="Cambria Math" panose="02040503050406030204" pitchFamily="18" charset="0"/>
                      </a:rPr>
                      <m:t>R</m:t>
                    </m:r>
                  </m:oMath>
                </a14:m>
                <a:r>
                  <a:rPr lang="en-US" dirty="0"/>
                  <a:t>			f) </a:t>
                </a:r>
                <a:r>
                  <a:rPr lang="en-US" dirty="0" err="1"/>
                  <a:t>Odredi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\</m:t>
                    </m:r>
                    <m:r>
                      <m:rPr>
                        <m:sty m:val="p"/>
                      </m:rPr>
                      <a:rPr lang="en-US" b="0" i="1" smtClean="0">
                        <a:latin typeface="Cambria Math" panose="02040503050406030204" pitchFamily="18" charset="0"/>
                      </a:rPr>
                      <m:t>S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360000" indent="0">
                  <a:buNone/>
                </a:pPr>
                <a:endParaRPr lang="en-US" dirty="0"/>
              </a:p>
              <a:p>
                <a:pPr marL="817200" indent="-457200">
                  <a:buFont typeface="Wingdings" panose="05000000000000000000" pitchFamily="2" charset="2"/>
                  <a:buChar char="ü"/>
                </a:pPr>
                <a:r>
                  <a:rPr lang="en-US" b="1" dirty="0" err="1"/>
                  <a:t>Rješenje</a:t>
                </a:r>
                <a:r>
                  <a:rPr lang="en-US" b="1" dirty="0"/>
                  <a:t>:</a:t>
                </a:r>
              </a:p>
              <a:p>
                <a:pPr marL="720000" indent="0">
                  <a:buNone/>
                </a:pPr>
                <a:r>
                  <a:rPr lang="en-US" b="0" dirty="0"/>
                  <a:t>a)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d>
                  </m:oMath>
                </a14:m>
                <a:r>
                  <a:rPr lang="en-US" dirty="0"/>
                  <a:t>		b)</a:t>
                </a:r>
              </a:p>
              <a:p>
                <a:pPr marL="720000" indent="0">
                  <a:buNone/>
                </a:pPr>
                <a:r>
                  <a:rPr lang="en-US" b="0" dirty="0"/>
                  <a:t>c)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𝑐𝑎𝑟𝑑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marL="720000" indent="0">
                  <a:buNone/>
                </a:pPr>
                <a:r>
                  <a:rPr lang="en-US" b="0" dirty="0">
                    <a:ea typeface="Cambria Math" panose="02040503050406030204" pitchFamily="18" charset="0"/>
                  </a:rPr>
                  <a:t>d)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𝑐𝑎𝑟𝑑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=6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marL="720000" indent="0">
                  <a:buNone/>
                </a:pPr>
                <a:r>
                  <a:rPr lang="en-US" b="0" dirty="0">
                    <a:ea typeface="Cambria Math" panose="02040503050406030204" pitchFamily="18" charset="0"/>
                  </a:rPr>
                  <a:t>e)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\</m:t>
                    </m:r>
                    <m:r>
                      <m:rPr>
                        <m:sty m:val="p"/>
                      </m:rP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</m:d>
                  </m:oMath>
                </a14:m>
                <a:r>
                  <a:rPr lang="en-US" b="0" dirty="0">
                    <a:ea typeface="Cambria Math" panose="02040503050406030204" pitchFamily="18" charset="0"/>
                  </a:rPr>
                  <a:t>		f)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\</m:t>
                    </m:r>
                    <m:r>
                      <m:rPr>
                        <m:sty m:val="p"/>
                      </m:rP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</m:t>
                        </m:r>
                      </m:e>
                    </m:d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marL="1234350" indent="-514350">
                  <a:buAutoNum type="alphaLcParenR" startAt="3"/>
                </a:pPr>
                <a:endParaRPr lang="en-US" dirty="0"/>
              </a:p>
            </p:txBody>
          </p:sp>
        </mc:Choice>
        <mc:Fallback xmlns="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91766C71-6DA2-4043-ADE8-C18BDC5375A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71599"/>
                <a:ext cx="10515600" cy="4623955"/>
              </a:xfrm>
              <a:blipFill>
                <a:blip r:embed="rId2"/>
                <a:stretch>
                  <a:fillRect l="-1043" t="-3294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lipsa 3">
            <a:extLst>
              <a:ext uri="{FF2B5EF4-FFF2-40B4-BE49-F238E27FC236}">
                <a16:creationId xmlns:a16="http://schemas.microsoft.com/office/drawing/2014/main" id="{85650DC2-D99A-40E5-B9F9-736FFDB5CEBB}"/>
              </a:ext>
            </a:extLst>
          </p:cNvPr>
          <p:cNvSpPr/>
          <p:nvPr/>
        </p:nvSpPr>
        <p:spPr>
          <a:xfrm>
            <a:off x="8769099" y="4275953"/>
            <a:ext cx="1489699" cy="1046375"/>
          </a:xfrm>
          <a:prstGeom prst="ellipse">
            <a:avLst/>
          </a:prstGeom>
          <a:noFill/>
          <a:ln w="190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Elipsa 5">
            <a:extLst>
              <a:ext uri="{FF2B5EF4-FFF2-40B4-BE49-F238E27FC236}">
                <a16:creationId xmlns:a16="http://schemas.microsoft.com/office/drawing/2014/main" id="{B7A52BC3-9434-4C48-AE8A-CDABF3A9601C}"/>
              </a:ext>
            </a:extLst>
          </p:cNvPr>
          <p:cNvSpPr/>
          <p:nvPr/>
        </p:nvSpPr>
        <p:spPr>
          <a:xfrm>
            <a:off x="9285255" y="4279601"/>
            <a:ext cx="1521044" cy="1046375"/>
          </a:xfrm>
          <a:prstGeom prst="ellipse">
            <a:avLst/>
          </a:prstGeom>
          <a:noFill/>
          <a:ln w="190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6B6FDBFB-CA18-42A1-BF3F-43B245F4984B}"/>
              </a:ext>
            </a:extLst>
          </p:cNvPr>
          <p:cNvSpPr txBox="1"/>
          <p:nvPr/>
        </p:nvSpPr>
        <p:spPr>
          <a:xfrm>
            <a:off x="8758287" y="4095103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</a:t>
            </a:r>
            <a:endParaRPr lang="hr-HR" b="1" dirty="0"/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9F300386-DA89-4041-B12F-6B27534D247D}"/>
              </a:ext>
            </a:extLst>
          </p:cNvPr>
          <p:cNvSpPr txBox="1"/>
          <p:nvPr/>
        </p:nvSpPr>
        <p:spPr>
          <a:xfrm>
            <a:off x="10513065" y="4095103"/>
            <a:ext cx="318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</a:t>
            </a:r>
            <a:endParaRPr lang="hr-HR" b="1" dirty="0"/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0C947357-6481-497B-A918-011657FBD4F9}"/>
              </a:ext>
            </a:extLst>
          </p:cNvPr>
          <p:cNvSpPr txBox="1"/>
          <p:nvPr/>
        </p:nvSpPr>
        <p:spPr>
          <a:xfrm>
            <a:off x="8905122" y="4614474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endParaRPr lang="hr-HR" dirty="0"/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id="{3C9EF69F-B66C-4878-8A2A-C87D2A1880E9}"/>
              </a:ext>
            </a:extLst>
          </p:cNvPr>
          <p:cNvSpPr txBox="1"/>
          <p:nvPr/>
        </p:nvSpPr>
        <p:spPr>
          <a:xfrm>
            <a:off x="10266661" y="4614474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</a:t>
            </a:r>
            <a:endParaRPr lang="hr-HR" dirty="0"/>
          </a:p>
        </p:txBody>
      </p:sp>
      <p:sp>
        <p:nvSpPr>
          <p:cNvPr id="11" name="TekstniOkvir 10">
            <a:extLst>
              <a:ext uri="{FF2B5EF4-FFF2-40B4-BE49-F238E27FC236}">
                <a16:creationId xmlns:a16="http://schemas.microsoft.com/office/drawing/2014/main" id="{D9471854-BBED-4B5D-A6F2-AA1E2308B72D}"/>
              </a:ext>
            </a:extLst>
          </p:cNvPr>
          <p:cNvSpPr txBox="1"/>
          <p:nvPr/>
        </p:nvSpPr>
        <p:spPr>
          <a:xfrm>
            <a:off x="9468167" y="4464435"/>
            <a:ext cx="3573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  <a:endParaRPr lang="hr-HR" dirty="0"/>
          </a:p>
        </p:txBody>
      </p:sp>
      <p:sp>
        <p:nvSpPr>
          <p:cNvPr id="12" name="TekstniOkvir 11">
            <a:extLst>
              <a:ext uri="{FF2B5EF4-FFF2-40B4-BE49-F238E27FC236}">
                <a16:creationId xmlns:a16="http://schemas.microsoft.com/office/drawing/2014/main" id="{BD55A9EB-9EFC-4A3F-8DA3-A43AE1EC85C1}"/>
              </a:ext>
            </a:extLst>
          </p:cNvPr>
          <p:cNvSpPr txBox="1"/>
          <p:nvPr/>
        </p:nvSpPr>
        <p:spPr>
          <a:xfrm>
            <a:off x="9700620" y="4464435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hr-HR" dirty="0"/>
          </a:p>
        </p:txBody>
      </p:sp>
      <p:sp>
        <p:nvSpPr>
          <p:cNvPr id="13" name="TekstniOkvir 12">
            <a:extLst>
              <a:ext uri="{FF2B5EF4-FFF2-40B4-BE49-F238E27FC236}">
                <a16:creationId xmlns:a16="http://schemas.microsoft.com/office/drawing/2014/main" id="{1C8A1BEA-C779-4F89-880E-12DABD94D369}"/>
              </a:ext>
            </a:extLst>
          </p:cNvPr>
          <p:cNvSpPr txBox="1"/>
          <p:nvPr/>
        </p:nvSpPr>
        <p:spPr>
          <a:xfrm>
            <a:off x="9516625" y="4796167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  <a:endParaRPr lang="hr-HR" dirty="0"/>
          </a:p>
        </p:txBody>
      </p:sp>
      <p:sp>
        <p:nvSpPr>
          <p:cNvPr id="14" name="TekstniOkvir 13">
            <a:extLst>
              <a:ext uri="{FF2B5EF4-FFF2-40B4-BE49-F238E27FC236}">
                <a16:creationId xmlns:a16="http://schemas.microsoft.com/office/drawing/2014/main" id="{A6BAC8E1-F3DE-4A12-9E33-7B96DD430EAE}"/>
              </a:ext>
            </a:extLst>
          </p:cNvPr>
          <p:cNvSpPr txBox="1"/>
          <p:nvPr/>
        </p:nvSpPr>
        <p:spPr>
          <a:xfrm>
            <a:off x="9730923" y="4796167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14879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F64F74-D9EA-4991-8BD4-6395154B5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ZADATAK 8.</a:t>
            </a:r>
            <a:endParaRPr lang="hr-H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C74767DB-8D2F-4A47-B865-27B9968CB72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Vennovim </a:t>
                </a:r>
                <a:r>
                  <a:rPr lang="en-US" dirty="0" err="1"/>
                  <a:t>dijagramom</a:t>
                </a:r>
                <a:r>
                  <a:rPr lang="en-US" dirty="0"/>
                  <a:t> </a:t>
                </a:r>
                <a:r>
                  <a:rPr lang="en-US" dirty="0" err="1"/>
                  <a:t>zadani</a:t>
                </a:r>
                <a:r>
                  <a:rPr lang="en-US" dirty="0"/>
                  <a:t> </a:t>
                </a:r>
                <a:r>
                  <a:rPr lang="en-US" dirty="0" err="1"/>
                  <a:t>su</a:t>
                </a:r>
                <a:r>
                  <a:rPr lang="en-US" dirty="0"/>
                  <a:t> </a:t>
                </a:r>
                <a:r>
                  <a:rPr lang="en-US" dirty="0" err="1"/>
                  <a:t>skupovi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𝐽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dirty="0"/>
                  <a:t>. </a:t>
                </a:r>
                <a:r>
                  <a:rPr lang="en-US" dirty="0" err="1"/>
                  <a:t>Osjenčaj</a:t>
                </a:r>
                <a:r>
                  <a:rPr lang="en-US" dirty="0"/>
                  <a:t> </a:t>
                </a:r>
                <a:r>
                  <a:rPr lang="en-US" dirty="0" err="1"/>
                  <a:t>na</a:t>
                </a:r>
                <a:r>
                  <a:rPr lang="en-US" dirty="0"/>
                  <a:t> </a:t>
                </a:r>
                <a:r>
                  <a:rPr lang="en-US" dirty="0" err="1"/>
                  <a:t>dijagramu</a:t>
                </a:r>
                <a:r>
                  <a:rPr lang="en-US" dirty="0"/>
                  <a:t>:</a:t>
                </a:r>
              </a:p>
              <a:p>
                <a:pPr marL="720000" indent="0">
                  <a:buNone/>
                </a:pPr>
                <a:r>
                  <a:rPr lang="en-US" dirty="0"/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𝐽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</m:t>
                        </m:r>
                      </m:e>
                    </m:d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</m:oMath>
                </a14:m>
                <a:endParaRPr lang="en-US" dirty="0"/>
              </a:p>
              <a:p>
                <a:pPr marL="720000" indent="0">
                  <a:buNone/>
                </a:pPr>
                <a:endParaRPr lang="hr-HR" dirty="0"/>
              </a:p>
            </p:txBody>
          </p:sp>
        </mc:Choice>
        <mc:Fallback xmlns="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C74767DB-8D2F-4A47-B865-27B9968CB72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108" r="-406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lipsa 3">
            <a:extLst>
              <a:ext uri="{FF2B5EF4-FFF2-40B4-BE49-F238E27FC236}">
                <a16:creationId xmlns:a16="http://schemas.microsoft.com/office/drawing/2014/main" id="{D0800A8F-826F-4714-B21F-B36563B4A4A2}"/>
              </a:ext>
            </a:extLst>
          </p:cNvPr>
          <p:cNvSpPr/>
          <p:nvPr/>
        </p:nvSpPr>
        <p:spPr>
          <a:xfrm>
            <a:off x="4845377" y="2262129"/>
            <a:ext cx="2347275" cy="1414326"/>
          </a:xfrm>
          <a:prstGeom prst="ellipse">
            <a:avLst/>
          </a:prstGeom>
          <a:noFill/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Elipsa 4">
            <a:extLst>
              <a:ext uri="{FF2B5EF4-FFF2-40B4-BE49-F238E27FC236}">
                <a16:creationId xmlns:a16="http://schemas.microsoft.com/office/drawing/2014/main" id="{F06A386D-AB75-40DC-8078-B3453EE48137}"/>
              </a:ext>
            </a:extLst>
          </p:cNvPr>
          <p:cNvSpPr/>
          <p:nvPr/>
        </p:nvSpPr>
        <p:spPr>
          <a:xfrm>
            <a:off x="6427510" y="2685602"/>
            <a:ext cx="2160310" cy="1414325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srgbClr val="FFFFFF"/>
              </a:solidFill>
            </a:endParaRPr>
          </a:p>
        </p:txBody>
      </p:sp>
      <p:sp>
        <p:nvSpPr>
          <p:cNvPr id="6" name="Elipsa 5">
            <a:extLst>
              <a:ext uri="{FF2B5EF4-FFF2-40B4-BE49-F238E27FC236}">
                <a16:creationId xmlns:a16="http://schemas.microsoft.com/office/drawing/2014/main" id="{F85EAAA2-1687-4906-9D5A-7D6FC61820E0}"/>
              </a:ext>
            </a:extLst>
          </p:cNvPr>
          <p:cNvSpPr/>
          <p:nvPr/>
        </p:nvSpPr>
        <p:spPr>
          <a:xfrm>
            <a:off x="4931512" y="2995611"/>
            <a:ext cx="2281287" cy="1414326"/>
          </a:xfrm>
          <a:prstGeom prst="ellipse">
            <a:avLst/>
          </a:prstGeom>
          <a:noFill/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80EE5772-F743-4B47-912F-BD33F66C2F00}"/>
              </a:ext>
            </a:extLst>
          </p:cNvPr>
          <p:cNvSpPr txBox="1"/>
          <p:nvPr/>
        </p:nvSpPr>
        <p:spPr>
          <a:xfrm>
            <a:off x="6878142" y="2081560"/>
            <a:ext cx="314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L</a:t>
            </a:r>
            <a:endParaRPr lang="hr-HR" sz="2400" b="1" dirty="0"/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616BB47A-6560-4A00-AF89-3DAAA69E8EDD}"/>
              </a:ext>
            </a:extLst>
          </p:cNvPr>
          <p:cNvSpPr txBox="1"/>
          <p:nvPr/>
        </p:nvSpPr>
        <p:spPr>
          <a:xfrm>
            <a:off x="8365242" y="3789457"/>
            <a:ext cx="3435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K</a:t>
            </a:r>
            <a:endParaRPr lang="hr-HR" sz="2400" b="1" dirty="0"/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924F033C-59DC-4F0F-9BC0-02ECFB3C7612}"/>
              </a:ext>
            </a:extLst>
          </p:cNvPr>
          <p:cNvSpPr txBox="1"/>
          <p:nvPr/>
        </p:nvSpPr>
        <p:spPr>
          <a:xfrm>
            <a:off x="4770732" y="4027971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J</a:t>
            </a:r>
            <a:endParaRPr lang="hr-HR" sz="2400" b="1" dirty="0"/>
          </a:p>
        </p:txBody>
      </p:sp>
      <p:sp>
        <p:nvSpPr>
          <p:cNvPr id="10" name="Elipsa 9">
            <a:extLst>
              <a:ext uri="{FF2B5EF4-FFF2-40B4-BE49-F238E27FC236}">
                <a16:creationId xmlns:a16="http://schemas.microsoft.com/office/drawing/2014/main" id="{9CEF17F4-9885-49CB-BE0C-AFE6DEAB7C83}"/>
              </a:ext>
            </a:extLst>
          </p:cNvPr>
          <p:cNvSpPr/>
          <p:nvPr/>
        </p:nvSpPr>
        <p:spPr>
          <a:xfrm>
            <a:off x="6431591" y="3078589"/>
            <a:ext cx="591386" cy="528947"/>
          </a:xfrm>
          <a:custGeom>
            <a:avLst/>
            <a:gdLst>
              <a:gd name="connsiteX0" fmla="*/ 0 w 782424"/>
              <a:gd name="connsiteY0" fmla="*/ 344232 h 688463"/>
              <a:gd name="connsiteX1" fmla="*/ 391212 w 782424"/>
              <a:gd name="connsiteY1" fmla="*/ 0 h 688463"/>
              <a:gd name="connsiteX2" fmla="*/ 782424 w 782424"/>
              <a:gd name="connsiteY2" fmla="*/ 344232 h 688463"/>
              <a:gd name="connsiteX3" fmla="*/ 391212 w 782424"/>
              <a:gd name="connsiteY3" fmla="*/ 688464 h 688463"/>
              <a:gd name="connsiteX4" fmla="*/ 0 w 782424"/>
              <a:gd name="connsiteY4" fmla="*/ 344232 h 688463"/>
              <a:gd name="connsiteX0" fmla="*/ 486 w 782910"/>
              <a:gd name="connsiteY0" fmla="*/ 287671 h 631903"/>
              <a:gd name="connsiteX1" fmla="*/ 335137 w 782910"/>
              <a:gd name="connsiteY1" fmla="*/ 0 h 631903"/>
              <a:gd name="connsiteX2" fmla="*/ 782910 w 782910"/>
              <a:gd name="connsiteY2" fmla="*/ 287671 h 631903"/>
              <a:gd name="connsiteX3" fmla="*/ 391698 w 782910"/>
              <a:gd name="connsiteY3" fmla="*/ 631903 h 631903"/>
              <a:gd name="connsiteX4" fmla="*/ 486 w 782910"/>
              <a:gd name="connsiteY4" fmla="*/ 287671 h 631903"/>
              <a:gd name="connsiteX0" fmla="*/ 263 w 584724"/>
              <a:gd name="connsiteY0" fmla="*/ 287710 h 631994"/>
              <a:gd name="connsiteX1" fmla="*/ 334914 w 584724"/>
              <a:gd name="connsiteY1" fmla="*/ 39 h 631994"/>
              <a:gd name="connsiteX2" fmla="*/ 584724 w 584724"/>
              <a:gd name="connsiteY2" fmla="*/ 306563 h 631994"/>
              <a:gd name="connsiteX3" fmla="*/ 391475 w 584724"/>
              <a:gd name="connsiteY3" fmla="*/ 631942 h 631994"/>
              <a:gd name="connsiteX4" fmla="*/ 263 w 584724"/>
              <a:gd name="connsiteY4" fmla="*/ 287710 h 631994"/>
              <a:gd name="connsiteX0" fmla="*/ 283 w 697866"/>
              <a:gd name="connsiteY0" fmla="*/ 287681 h 631925"/>
              <a:gd name="connsiteX1" fmla="*/ 334934 w 697866"/>
              <a:gd name="connsiteY1" fmla="*/ 10 h 631925"/>
              <a:gd name="connsiteX2" fmla="*/ 697866 w 697866"/>
              <a:gd name="connsiteY2" fmla="*/ 297108 h 631925"/>
              <a:gd name="connsiteX3" fmla="*/ 391495 w 697866"/>
              <a:gd name="connsiteY3" fmla="*/ 631913 h 631925"/>
              <a:gd name="connsiteX4" fmla="*/ 283 w 697866"/>
              <a:gd name="connsiteY4" fmla="*/ 287681 h 631925"/>
              <a:gd name="connsiteX0" fmla="*/ 527 w 698110"/>
              <a:gd name="connsiteY0" fmla="*/ 287681 h 575372"/>
              <a:gd name="connsiteX1" fmla="*/ 335178 w 698110"/>
              <a:gd name="connsiteY1" fmla="*/ 10 h 575372"/>
              <a:gd name="connsiteX2" fmla="*/ 698110 w 698110"/>
              <a:gd name="connsiteY2" fmla="*/ 297108 h 575372"/>
              <a:gd name="connsiteX3" fmla="*/ 269190 w 698110"/>
              <a:gd name="connsiteY3" fmla="*/ 575352 h 575372"/>
              <a:gd name="connsiteX4" fmla="*/ 527 w 698110"/>
              <a:gd name="connsiteY4" fmla="*/ 287681 h 575372"/>
              <a:gd name="connsiteX0" fmla="*/ 2177 w 539505"/>
              <a:gd name="connsiteY0" fmla="*/ 306541 h 575368"/>
              <a:gd name="connsiteX1" fmla="*/ 176573 w 539505"/>
              <a:gd name="connsiteY1" fmla="*/ 16 h 575368"/>
              <a:gd name="connsiteX2" fmla="*/ 539505 w 539505"/>
              <a:gd name="connsiteY2" fmla="*/ 297114 h 575368"/>
              <a:gd name="connsiteX3" fmla="*/ 110585 w 539505"/>
              <a:gd name="connsiteY3" fmla="*/ 575358 h 575368"/>
              <a:gd name="connsiteX4" fmla="*/ 2177 w 539505"/>
              <a:gd name="connsiteY4" fmla="*/ 306541 h 575368"/>
              <a:gd name="connsiteX0" fmla="*/ 1513 w 416293"/>
              <a:gd name="connsiteY0" fmla="*/ 306541 h 575368"/>
              <a:gd name="connsiteX1" fmla="*/ 175909 w 416293"/>
              <a:gd name="connsiteY1" fmla="*/ 16 h 575368"/>
              <a:gd name="connsiteX2" fmla="*/ 416293 w 416293"/>
              <a:gd name="connsiteY2" fmla="*/ 297114 h 575368"/>
              <a:gd name="connsiteX3" fmla="*/ 109921 w 416293"/>
              <a:gd name="connsiteY3" fmla="*/ 575358 h 575368"/>
              <a:gd name="connsiteX4" fmla="*/ 1513 w 416293"/>
              <a:gd name="connsiteY4" fmla="*/ 306541 h 575368"/>
              <a:gd name="connsiteX0" fmla="*/ 2176 w 539505"/>
              <a:gd name="connsiteY0" fmla="*/ 306525 h 575342"/>
              <a:gd name="connsiteX1" fmla="*/ 176572 w 539505"/>
              <a:gd name="connsiteY1" fmla="*/ 0 h 575342"/>
              <a:gd name="connsiteX2" fmla="*/ 539505 w 539505"/>
              <a:gd name="connsiteY2" fmla="*/ 306525 h 575342"/>
              <a:gd name="connsiteX3" fmla="*/ 110584 w 539505"/>
              <a:gd name="connsiteY3" fmla="*/ 575342 h 575342"/>
              <a:gd name="connsiteX4" fmla="*/ 2176 w 539505"/>
              <a:gd name="connsiteY4" fmla="*/ 306525 h 575342"/>
              <a:gd name="connsiteX0" fmla="*/ 1301 w 538630"/>
              <a:gd name="connsiteY0" fmla="*/ 287671 h 556488"/>
              <a:gd name="connsiteX1" fmla="*/ 156844 w 538630"/>
              <a:gd name="connsiteY1" fmla="*/ 0 h 556488"/>
              <a:gd name="connsiteX2" fmla="*/ 538630 w 538630"/>
              <a:gd name="connsiteY2" fmla="*/ 287671 h 556488"/>
              <a:gd name="connsiteX3" fmla="*/ 109709 w 538630"/>
              <a:gd name="connsiteY3" fmla="*/ 556488 h 556488"/>
              <a:gd name="connsiteX4" fmla="*/ 1301 w 538630"/>
              <a:gd name="connsiteY4" fmla="*/ 287671 h 556488"/>
              <a:gd name="connsiteX0" fmla="*/ 707 w 575743"/>
              <a:gd name="connsiteY0" fmla="*/ 325648 h 556955"/>
              <a:gd name="connsiteX1" fmla="*/ 193957 w 575743"/>
              <a:gd name="connsiteY1" fmla="*/ 269 h 556955"/>
              <a:gd name="connsiteX2" fmla="*/ 575743 w 575743"/>
              <a:gd name="connsiteY2" fmla="*/ 287940 h 556955"/>
              <a:gd name="connsiteX3" fmla="*/ 146822 w 575743"/>
              <a:gd name="connsiteY3" fmla="*/ 556757 h 556955"/>
              <a:gd name="connsiteX4" fmla="*/ 707 w 575743"/>
              <a:gd name="connsiteY4" fmla="*/ 325648 h 556955"/>
              <a:gd name="connsiteX0" fmla="*/ 35 w 575071"/>
              <a:gd name="connsiteY0" fmla="*/ 325648 h 556955"/>
              <a:gd name="connsiteX1" fmla="*/ 155578 w 575071"/>
              <a:gd name="connsiteY1" fmla="*/ 269 h 556955"/>
              <a:gd name="connsiteX2" fmla="*/ 575071 w 575071"/>
              <a:gd name="connsiteY2" fmla="*/ 287940 h 556955"/>
              <a:gd name="connsiteX3" fmla="*/ 146150 w 575071"/>
              <a:gd name="connsiteY3" fmla="*/ 556757 h 556955"/>
              <a:gd name="connsiteX4" fmla="*/ 35 w 575071"/>
              <a:gd name="connsiteY4" fmla="*/ 325648 h 556955"/>
              <a:gd name="connsiteX0" fmla="*/ 4178 w 579214"/>
              <a:gd name="connsiteY0" fmla="*/ 325648 h 556955"/>
              <a:gd name="connsiteX1" fmla="*/ 159721 w 579214"/>
              <a:gd name="connsiteY1" fmla="*/ 269 h 556955"/>
              <a:gd name="connsiteX2" fmla="*/ 579214 w 579214"/>
              <a:gd name="connsiteY2" fmla="*/ 287940 h 556955"/>
              <a:gd name="connsiteX3" fmla="*/ 93732 w 579214"/>
              <a:gd name="connsiteY3" fmla="*/ 556757 h 556955"/>
              <a:gd name="connsiteX4" fmla="*/ 4178 w 579214"/>
              <a:gd name="connsiteY4" fmla="*/ 325648 h 556955"/>
              <a:gd name="connsiteX0" fmla="*/ 5011 w 617754"/>
              <a:gd name="connsiteY0" fmla="*/ 325648 h 556955"/>
              <a:gd name="connsiteX1" fmla="*/ 160554 w 617754"/>
              <a:gd name="connsiteY1" fmla="*/ 269 h 556955"/>
              <a:gd name="connsiteX2" fmla="*/ 617754 w 617754"/>
              <a:gd name="connsiteY2" fmla="*/ 287940 h 556955"/>
              <a:gd name="connsiteX3" fmla="*/ 94565 w 617754"/>
              <a:gd name="connsiteY3" fmla="*/ 556757 h 556955"/>
              <a:gd name="connsiteX4" fmla="*/ 5011 w 617754"/>
              <a:gd name="connsiteY4" fmla="*/ 325648 h 556955"/>
              <a:gd name="connsiteX0" fmla="*/ 4372 w 588834"/>
              <a:gd name="connsiteY0" fmla="*/ 325394 h 556516"/>
              <a:gd name="connsiteX1" fmla="*/ 159915 w 588834"/>
              <a:gd name="connsiteY1" fmla="*/ 15 h 556516"/>
              <a:gd name="connsiteX2" fmla="*/ 588834 w 588834"/>
              <a:gd name="connsiteY2" fmla="*/ 315966 h 556516"/>
              <a:gd name="connsiteX3" fmla="*/ 93926 w 588834"/>
              <a:gd name="connsiteY3" fmla="*/ 556503 h 556516"/>
              <a:gd name="connsiteX4" fmla="*/ 4372 w 588834"/>
              <a:gd name="connsiteY4" fmla="*/ 325394 h 556516"/>
              <a:gd name="connsiteX0" fmla="*/ 4372 w 588834"/>
              <a:gd name="connsiteY0" fmla="*/ 268844 h 499965"/>
              <a:gd name="connsiteX1" fmla="*/ 159915 w 588834"/>
              <a:gd name="connsiteY1" fmla="*/ 26 h 499965"/>
              <a:gd name="connsiteX2" fmla="*/ 588834 w 588834"/>
              <a:gd name="connsiteY2" fmla="*/ 259416 h 499965"/>
              <a:gd name="connsiteX3" fmla="*/ 93926 w 588834"/>
              <a:gd name="connsiteY3" fmla="*/ 499953 h 499965"/>
              <a:gd name="connsiteX4" fmla="*/ 4372 w 588834"/>
              <a:gd name="connsiteY4" fmla="*/ 268844 h 499965"/>
              <a:gd name="connsiteX0" fmla="*/ 5011 w 617754"/>
              <a:gd name="connsiteY0" fmla="*/ 269744 h 501139"/>
              <a:gd name="connsiteX1" fmla="*/ 160554 w 617754"/>
              <a:gd name="connsiteY1" fmla="*/ 926 h 501139"/>
              <a:gd name="connsiteX2" fmla="*/ 617754 w 617754"/>
              <a:gd name="connsiteY2" fmla="*/ 222609 h 501139"/>
              <a:gd name="connsiteX3" fmla="*/ 94565 w 617754"/>
              <a:gd name="connsiteY3" fmla="*/ 500853 h 501139"/>
              <a:gd name="connsiteX4" fmla="*/ 5011 w 617754"/>
              <a:gd name="connsiteY4" fmla="*/ 269744 h 501139"/>
              <a:gd name="connsiteX0" fmla="*/ 3684 w 616427"/>
              <a:gd name="connsiteY0" fmla="*/ 297704 h 529107"/>
              <a:gd name="connsiteX1" fmla="*/ 140373 w 616427"/>
              <a:gd name="connsiteY1" fmla="*/ 606 h 529107"/>
              <a:gd name="connsiteX2" fmla="*/ 616427 w 616427"/>
              <a:gd name="connsiteY2" fmla="*/ 250569 h 529107"/>
              <a:gd name="connsiteX3" fmla="*/ 93238 w 616427"/>
              <a:gd name="connsiteY3" fmla="*/ 528813 h 529107"/>
              <a:gd name="connsiteX4" fmla="*/ 3684 w 616427"/>
              <a:gd name="connsiteY4" fmla="*/ 297704 h 529107"/>
              <a:gd name="connsiteX0" fmla="*/ 4387 w 645411"/>
              <a:gd name="connsiteY0" fmla="*/ 300792 h 532985"/>
              <a:gd name="connsiteX1" fmla="*/ 141076 w 645411"/>
              <a:gd name="connsiteY1" fmla="*/ 3694 h 532985"/>
              <a:gd name="connsiteX2" fmla="*/ 645411 w 645411"/>
              <a:gd name="connsiteY2" fmla="*/ 206523 h 532985"/>
              <a:gd name="connsiteX3" fmla="*/ 93941 w 645411"/>
              <a:gd name="connsiteY3" fmla="*/ 531901 h 532985"/>
              <a:gd name="connsiteX4" fmla="*/ 4387 w 645411"/>
              <a:gd name="connsiteY4" fmla="*/ 300792 h 532985"/>
              <a:gd name="connsiteX0" fmla="*/ 1184 w 397112"/>
              <a:gd name="connsiteY0" fmla="*/ 297107 h 528267"/>
              <a:gd name="connsiteX1" fmla="*/ 137873 w 397112"/>
              <a:gd name="connsiteY1" fmla="*/ 9 h 528267"/>
              <a:gd name="connsiteX2" fmla="*/ 397112 w 397112"/>
              <a:gd name="connsiteY2" fmla="*/ 306533 h 528267"/>
              <a:gd name="connsiteX3" fmla="*/ 90738 w 397112"/>
              <a:gd name="connsiteY3" fmla="*/ 528216 h 528267"/>
              <a:gd name="connsiteX4" fmla="*/ 1184 w 397112"/>
              <a:gd name="connsiteY4" fmla="*/ 297107 h 528267"/>
              <a:gd name="connsiteX0" fmla="*/ 2208 w 530111"/>
              <a:gd name="connsiteY0" fmla="*/ 298491 h 530158"/>
              <a:gd name="connsiteX1" fmla="*/ 138897 w 530111"/>
              <a:gd name="connsiteY1" fmla="*/ 1393 h 530158"/>
              <a:gd name="connsiteX2" fmla="*/ 530111 w 530111"/>
              <a:gd name="connsiteY2" fmla="*/ 232503 h 530158"/>
              <a:gd name="connsiteX3" fmla="*/ 91762 w 530111"/>
              <a:gd name="connsiteY3" fmla="*/ 529600 h 530158"/>
              <a:gd name="connsiteX4" fmla="*/ 2208 w 530111"/>
              <a:gd name="connsiteY4" fmla="*/ 298491 h 530158"/>
              <a:gd name="connsiteX0" fmla="*/ 3276 w 597167"/>
              <a:gd name="connsiteY0" fmla="*/ 298042 h 529568"/>
              <a:gd name="connsiteX1" fmla="*/ 139965 w 597167"/>
              <a:gd name="connsiteY1" fmla="*/ 944 h 529568"/>
              <a:gd name="connsiteX2" fmla="*/ 597167 w 597167"/>
              <a:gd name="connsiteY2" fmla="*/ 241481 h 529568"/>
              <a:gd name="connsiteX3" fmla="*/ 92830 w 597167"/>
              <a:gd name="connsiteY3" fmla="*/ 529151 h 529568"/>
              <a:gd name="connsiteX4" fmla="*/ 3276 w 597167"/>
              <a:gd name="connsiteY4" fmla="*/ 298042 h 529568"/>
              <a:gd name="connsiteX0" fmla="*/ 3922 w 597813"/>
              <a:gd name="connsiteY0" fmla="*/ 298042 h 529568"/>
              <a:gd name="connsiteX1" fmla="*/ 150038 w 597813"/>
              <a:gd name="connsiteY1" fmla="*/ 944 h 529568"/>
              <a:gd name="connsiteX2" fmla="*/ 597813 w 597813"/>
              <a:gd name="connsiteY2" fmla="*/ 241481 h 529568"/>
              <a:gd name="connsiteX3" fmla="*/ 93476 w 597813"/>
              <a:gd name="connsiteY3" fmla="*/ 529151 h 529568"/>
              <a:gd name="connsiteX4" fmla="*/ 3922 w 597813"/>
              <a:gd name="connsiteY4" fmla="*/ 298042 h 529568"/>
              <a:gd name="connsiteX0" fmla="*/ 6251 w 600142"/>
              <a:gd name="connsiteY0" fmla="*/ 298042 h 520162"/>
              <a:gd name="connsiteX1" fmla="*/ 152367 w 600142"/>
              <a:gd name="connsiteY1" fmla="*/ 944 h 520162"/>
              <a:gd name="connsiteX2" fmla="*/ 600142 w 600142"/>
              <a:gd name="connsiteY2" fmla="*/ 241481 h 520162"/>
              <a:gd name="connsiteX3" fmla="*/ 86378 w 600142"/>
              <a:gd name="connsiteY3" fmla="*/ 519724 h 520162"/>
              <a:gd name="connsiteX4" fmla="*/ 6251 w 600142"/>
              <a:gd name="connsiteY4" fmla="*/ 298042 h 520162"/>
              <a:gd name="connsiteX0" fmla="*/ 5560 w 599451"/>
              <a:gd name="connsiteY0" fmla="*/ 298042 h 520162"/>
              <a:gd name="connsiteX1" fmla="*/ 142250 w 599451"/>
              <a:gd name="connsiteY1" fmla="*/ 944 h 520162"/>
              <a:gd name="connsiteX2" fmla="*/ 599451 w 599451"/>
              <a:gd name="connsiteY2" fmla="*/ 241481 h 520162"/>
              <a:gd name="connsiteX3" fmla="*/ 85687 w 599451"/>
              <a:gd name="connsiteY3" fmla="*/ 519724 h 520162"/>
              <a:gd name="connsiteX4" fmla="*/ 5560 w 599451"/>
              <a:gd name="connsiteY4" fmla="*/ 298042 h 520162"/>
              <a:gd name="connsiteX0" fmla="*/ 3129 w 615874"/>
              <a:gd name="connsiteY0" fmla="*/ 337030 h 522478"/>
              <a:gd name="connsiteX1" fmla="*/ 158673 w 615874"/>
              <a:gd name="connsiteY1" fmla="*/ 2225 h 522478"/>
              <a:gd name="connsiteX2" fmla="*/ 615874 w 615874"/>
              <a:gd name="connsiteY2" fmla="*/ 242762 h 522478"/>
              <a:gd name="connsiteX3" fmla="*/ 102110 w 615874"/>
              <a:gd name="connsiteY3" fmla="*/ 521005 h 522478"/>
              <a:gd name="connsiteX4" fmla="*/ 3129 w 615874"/>
              <a:gd name="connsiteY4" fmla="*/ 337030 h 522478"/>
              <a:gd name="connsiteX0" fmla="*/ 3129 w 615874"/>
              <a:gd name="connsiteY0" fmla="*/ 337030 h 531819"/>
              <a:gd name="connsiteX1" fmla="*/ 158673 w 615874"/>
              <a:gd name="connsiteY1" fmla="*/ 2225 h 531819"/>
              <a:gd name="connsiteX2" fmla="*/ 615874 w 615874"/>
              <a:gd name="connsiteY2" fmla="*/ 242762 h 531819"/>
              <a:gd name="connsiteX3" fmla="*/ 102110 w 615874"/>
              <a:gd name="connsiteY3" fmla="*/ 530432 h 531819"/>
              <a:gd name="connsiteX4" fmla="*/ 3129 w 615874"/>
              <a:gd name="connsiteY4" fmla="*/ 337030 h 531819"/>
              <a:gd name="connsiteX0" fmla="*/ 2866 w 615611"/>
              <a:gd name="connsiteY0" fmla="*/ 357390 h 552214"/>
              <a:gd name="connsiteX1" fmla="*/ 154253 w 615611"/>
              <a:gd name="connsiteY1" fmla="*/ 1803 h 552214"/>
              <a:gd name="connsiteX2" fmla="*/ 615611 w 615611"/>
              <a:gd name="connsiteY2" fmla="*/ 263122 h 552214"/>
              <a:gd name="connsiteX3" fmla="*/ 101847 w 615611"/>
              <a:gd name="connsiteY3" fmla="*/ 550792 h 552214"/>
              <a:gd name="connsiteX4" fmla="*/ 2866 w 615611"/>
              <a:gd name="connsiteY4" fmla="*/ 357390 h 552214"/>
              <a:gd name="connsiteX0" fmla="*/ 2866 w 615611"/>
              <a:gd name="connsiteY0" fmla="*/ 358298 h 553122"/>
              <a:gd name="connsiteX1" fmla="*/ 154253 w 615611"/>
              <a:gd name="connsiteY1" fmla="*/ 2711 h 553122"/>
              <a:gd name="connsiteX2" fmla="*/ 615611 w 615611"/>
              <a:gd name="connsiteY2" fmla="*/ 264030 h 553122"/>
              <a:gd name="connsiteX3" fmla="*/ 101847 w 615611"/>
              <a:gd name="connsiteY3" fmla="*/ 551700 h 553122"/>
              <a:gd name="connsiteX4" fmla="*/ 2866 w 615611"/>
              <a:gd name="connsiteY4" fmla="*/ 358298 h 553122"/>
              <a:gd name="connsiteX0" fmla="*/ 2866 w 615611"/>
              <a:gd name="connsiteY0" fmla="*/ 358298 h 553122"/>
              <a:gd name="connsiteX1" fmla="*/ 154253 w 615611"/>
              <a:gd name="connsiteY1" fmla="*/ 2711 h 553122"/>
              <a:gd name="connsiteX2" fmla="*/ 615611 w 615611"/>
              <a:gd name="connsiteY2" fmla="*/ 264030 h 553122"/>
              <a:gd name="connsiteX3" fmla="*/ 101847 w 615611"/>
              <a:gd name="connsiteY3" fmla="*/ 551700 h 553122"/>
              <a:gd name="connsiteX4" fmla="*/ 2866 w 615611"/>
              <a:gd name="connsiteY4" fmla="*/ 358298 h 553122"/>
              <a:gd name="connsiteX0" fmla="*/ 2866 w 615611"/>
              <a:gd name="connsiteY0" fmla="*/ 358298 h 553122"/>
              <a:gd name="connsiteX1" fmla="*/ 154253 w 615611"/>
              <a:gd name="connsiteY1" fmla="*/ 2711 h 553122"/>
              <a:gd name="connsiteX2" fmla="*/ 615611 w 615611"/>
              <a:gd name="connsiteY2" fmla="*/ 264030 h 553122"/>
              <a:gd name="connsiteX3" fmla="*/ 101847 w 615611"/>
              <a:gd name="connsiteY3" fmla="*/ 551700 h 553122"/>
              <a:gd name="connsiteX4" fmla="*/ 2866 w 615611"/>
              <a:gd name="connsiteY4" fmla="*/ 358298 h 553122"/>
              <a:gd name="connsiteX0" fmla="*/ 2866 w 615611"/>
              <a:gd name="connsiteY0" fmla="*/ 358298 h 553122"/>
              <a:gd name="connsiteX1" fmla="*/ 154253 w 615611"/>
              <a:gd name="connsiteY1" fmla="*/ 2711 h 553122"/>
              <a:gd name="connsiteX2" fmla="*/ 615611 w 615611"/>
              <a:gd name="connsiteY2" fmla="*/ 264030 h 553122"/>
              <a:gd name="connsiteX3" fmla="*/ 101847 w 615611"/>
              <a:gd name="connsiteY3" fmla="*/ 551700 h 553122"/>
              <a:gd name="connsiteX4" fmla="*/ 2866 w 615611"/>
              <a:gd name="connsiteY4" fmla="*/ 358298 h 553122"/>
              <a:gd name="connsiteX0" fmla="*/ 2866 w 615611"/>
              <a:gd name="connsiteY0" fmla="*/ 358298 h 553122"/>
              <a:gd name="connsiteX1" fmla="*/ 154253 w 615611"/>
              <a:gd name="connsiteY1" fmla="*/ 2711 h 553122"/>
              <a:gd name="connsiteX2" fmla="*/ 615611 w 615611"/>
              <a:gd name="connsiteY2" fmla="*/ 264030 h 553122"/>
              <a:gd name="connsiteX3" fmla="*/ 101847 w 615611"/>
              <a:gd name="connsiteY3" fmla="*/ 551700 h 553122"/>
              <a:gd name="connsiteX4" fmla="*/ 2866 w 615611"/>
              <a:gd name="connsiteY4" fmla="*/ 358298 h 553122"/>
              <a:gd name="connsiteX0" fmla="*/ 2352 w 615097"/>
              <a:gd name="connsiteY0" fmla="*/ 358298 h 555669"/>
              <a:gd name="connsiteX1" fmla="*/ 153739 w 615097"/>
              <a:gd name="connsiteY1" fmla="*/ 2711 h 555669"/>
              <a:gd name="connsiteX2" fmla="*/ 615097 w 615097"/>
              <a:gd name="connsiteY2" fmla="*/ 264030 h 555669"/>
              <a:gd name="connsiteX3" fmla="*/ 101333 w 615097"/>
              <a:gd name="connsiteY3" fmla="*/ 551700 h 555669"/>
              <a:gd name="connsiteX4" fmla="*/ 2352 w 615097"/>
              <a:gd name="connsiteY4" fmla="*/ 358298 h 555669"/>
              <a:gd name="connsiteX0" fmla="*/ 9772 w 622517"/>
              <a:gd name="connsiteY0" fmla="*/ 358435 h 556235"/>
              <a:gd name="connsiteX1" fmla="*/ 161159 w 622517"/>
              <a:gd name="connsiteY1" fmla="*/ 2848 h 556235"/>
              <a:gd name="connsiteX2" fmla="*/ 622517 w 622517"/>
              <a:gd name="connsiteY2" fmla="*/ 264167 h 556235"/>
              <a:gd name="connsiteX3" fmla="*/ 108753 w 622517"/>
              <a:gd name="connsiteY3" fmla="*/ 551837 h 556235"/>
              <a:gd name="connsiteX4" fmla="*/ 9772 w 622517"/>
              <a:gd name="connsiteY4" fmla="*/ 358435 h 556235"/>
              <a:gd name="connsiteX0" fmla="*/ 7 w 612752"/>
              <a:gd name="connsiteY0" fmla="*/ 358352 h 555884"/>
              <a:gd name="connsiteX1" fmla="*/ 151394 w 612752"/>
              <a:gd name="connsiteY1" fmla="*/ 2765 h 555884"/>
              <a:gd name="connsiteX2" fmla="*/ 612752 w 612752"/>
              <a:gd name="connsiteY2" fmla="*/ 264084 h 555884"/>
              <a:gd name="connsiteX3" fmla="*/ 98988 w 612752"/>
              <a:gd name="connsiteY3" fmla="*/ 551754 h 555884"/>
              <a:gd name="connsiteX4" fmla="*/ 7 w 612752"/>
              <a:gd name="connsiteY4" fmla="*/ 358352 h 555884"/>
              <a:gd name="connsiteX0" fmla="*/ 7 w 612752"/>
              <a:gd name="connsiteY0" fmla="*/ 357485 h 555017"/>
              <a:gd name="connsiteX1" fmla="*/ 151394 w 612752"/>
              <a:gd name="connsiteY1" fmla="*/ 1898 h 555017"/>
              <a:gd name="connsiteX2" fmla="*/ 612752 w 612752"/>
              <a:gd name="connsiteY2" fmla="*/ 263217 h 555017"/>
              <a:gd name="connsiteX3" fmla="*/ 98988 w 612752"/>
              <a:gd name="connsiteY3" fmla="*/ 550887 h 555017"/>
              <a:gd name="connsiteX4" fmla="*/ 7 w 612752"/>
              <a:gd name="connsiteY4" fmla="*/ 357485 h 555017"/>
              <a:gd name="connsiteX0" fmla="*/ 81 w 603301"/>
              <a:gd name="connsiteY0" fmla="*/ 330811 h 550311"/>
              <a:gd name="connsiteX1" fmla="*/ 141943 w 603301"/>
              <a:gd name="connsiteY1" fmla="*/ 624 h 550311"/>
              <a:gd name="connsiteX2" fmla="*/ 603301 w 603301"/>
              <a:gd name="connsiteY2" fmla="*/ 261943 h 550311"/>
              <a:gd name="connsiteX3" fmla="*/ 89537 w 603301"/>
              <a:gd name="connsiteY3" fmla="*/ 549613 h 550311"/>
              <a:gd name="connsiteX4" fmla="*/ 81 w 603301"/>
              <a:gd name="connsiteY4" fmla="*/ 330811 h 550311"/>
              <a:gd name="connsiteX0" fmla="*/ 2635 w 605855"/>
              <a:gd name="connsiteY0" fmla="*/ 330811 h 540794"/>
              <a:gd name="connsiteX1" fmla="*/ 144497 w 605855"/>
              <a:gd name="connsiteY1" fmla="*/ 624 h 540794"/>
              <a:gd name="connsiteX2" fmla="*/ 605855 w 605855"/>
              <a:gd name="connsiteY2" fmla="*/ 261943 h 540794"/>
              <a:gd name="connsiteX3" fmla="*/ 98441 w 605855"/>
              <a:gd name="connsiteY3" fmla="*/ 540088 h 540794"/>
              <a:gd name="connsiteX4" fmla="*/ 2635 w 605855"/>
              <a:gd name="connsiteY4" fmla="*/ 330811 h 540794"/>
              <a:gd name="connsiteX0" fmla="*/ 3457 w 606677"/>
              <a:gd name="connsiteY0" fmla="*/ 321325 h 531301"/>
              <a:gd name="connsiteX1" fmla="*/ 158019 w 606677"/>
              <a:gd name="connsiteY1" fmla="*/ 663 h 531301"/>
              <a:gd name="connsiteX2" fmla="*/ 606677 w 606677"/>
              <a:gd name="connsiteY2" fmla="*/ 252457 h 531301"/>
              <a:gd name="connsiteX3" fmla="*/ 99263 w 606677"/>
              <a:gd name="connsiteY3" fmla="*/ 530602 h 531301"/>
              <a:gd name="connsiteX4" fmla="*/ 3457 w 606677"/>
              <a:gd name="connsiteY4" fmla="*/ 321325 h 531301"/>
              <a:gd name="connsiteX0" fmla="*/ 703 w 603923"/>
              <a:gd name="connsiteY0" fmla="*/ 321325 h 528139"/>
              <a:gd name="connsiteX1" fmla="*/ 155265 w 603923"/>
              <a:gd name="connsiteY1" fmla="*/ 663 h 528139"/>
              <a:gd name="connsiteX2" fmla="*/ 603923 w 603923"/>
              <a:gd name="connsiteY2" fmla="*/ 252457 h 528139"/>
              <a:gd name="connsiteX3" fmla="*/ 121909 w 603923"/>
              <a:gd name="connsiteY3" fmla="*/ 527427 h 528139"/>
              <a:gd name="connsiteX4" fmla="*/ 703 w 603923"/>
              <a:gd name="connsiteY4" fmla="*/ 321325 h 528139"/>
              <a:gd name="connsiteX0" fmla="*/ 984 w 591504"/>
              <a:gd name="connsiteY0" fmla="*/ 285911 h 527085"/>
              <a:gd name="connsiteX1" fmla="*/ 142846 w 591504"/>
              <a:gd name="connsiteY1" fmla="*/ 174 h 527085"/>
              <a:gd name="connsiteX2" fmla="*/ 591504 w 591504"/>
              <a:gd name="connsiteY2" fmla="*/ 251968 h 527085"/>
              <a:gd name="connsiteX3" fmla="*/ 109490 w 591504"/>
              <a:gd name="connsiteY3" fmla="*/ 526938 h 527085"/>
              <a:gd name="connsiteX4" fmla="*/ 984 w 591504"/>
              <a:gd name="connsiteY4" fmla="*/ 285911 h 527085"/>
              <a:gd name="connsiteX0" fmla="*/ 984 w 591504"/>
              <a:gd name="connsiteY0" fmla="*/ 285911 h 514395"/>
              <a:gd name="connsiteX1" fmla="*/ 142846 w 591504"/>
              <a:gd name="connsiteY1" fmla="*/ 174 h 514395"/>
              <a:gd name="connsiteX2" fmla="*/ 591504 w 591504"/>
              <a:gd name="connsiteY2" fmla="*/ 251968 h 514395"/>
              <a:gd name="connsiteX3" fmla="*/ 109490 w 591504"/>
              <a:gd name="connsiteY3" fmla="*/ 514238 h 514395"/>
              <a:gd name="connsiteX4" fmla="*/ 984 w 591504"/>
              <a:gd name="connsiteY4" fmla="*/ 285911 h 514395"/>
              <a:gd name="connsiteX0" fmla="*/ 2442 w 592962"/>
              <a:gd name="connsiteY0" fmla="*/ 285911 h 517567"/>
              <a:gd name="connsiteX1" fmla="*/ 144304 w 592962"/>
              <a:gd name="connsiteY1" fmla="*/ 174 h 517567"/>
              <a:gd name="connsiteX2" fmla="*/ 592962 w 592962"/>
              <a:gd name="connsiteY2" fmla="*/ 251968 h 517567"/>
              <a:gd name="connsiteX3" fmla="*/ 98248 w 592962"/>
              <a:gd name="connsiteY3" fmla="*/ 517413 h 517567"/>
              <a:gd name="connsiteX4" fmla="*/ 2442 w 592962"/>
              <a:gd name="connsiteY4" fmla="*/ 285911 h 517567"/>
              <a:gd name="connsiteX0" fmla="*/ 2442 w 592962"/>
              <a:gd name="connsiteY0" fmla="*/ 285887 h 517543"/>
              <a:gd name="connsiteX1" fmla="*/ 144304 w 592962"/>
              <a:gd name="connsiteY1" fmla="*/ 150 h 517543"/>
              <a:gd name="connsiteX2" fmla="*/ 592962 w 592962"/>
              <a:gd name="connsiteY2" fmla="*/ 251944 h 517543"/>
              <a:gd name="connsiteX3" fmla="*/ 98248 w 592962"/>
              <a:gd name="connsiteY3" fmla="*/ 517389 h 517543"/>
              <a:gd name="connsiteX4" fmla="*/ 2442 w 592962"/>
              <a:gd name="connsiteY4" fmla="*/ 285887 h 517543"/>
              <a:gd name="connsiteX0" fmla="*/ 2442 w 592962"/>
              <a:gd name="connsiteY0" fmla="*/ 285887 h 517543"/>
              <a:gd name="connsiteX1" fmla="*/ 144304 w 592962"/>
              <a:gd name="connsiteY1" fmla="*/ 150 h 517543"/>
              <a:gd name="connsiteX2" fmla="*/ 592962 w 592962"/>
              <a:gd name="connsiteY2" fmla="*/ 251944 h 517543"/>
              <a:gd name="connsiteX3" fmla="*/ 98248 w 592962"/>
              <a:gd name="connsiteY3" fmla="*/ 517389 h 517543"/>
              <a:gd name="connsiteX4" fmla="*/ 2442 w 592962"/>
              <a:gd name="connsiteY4" fmla="*/ 285887 h 517543"/>
              <a:gd name="connsiteX0" fmla="*/ 2442 w 592962"/>
              <a:gd name="connsiteY0" fmla="*/ 285887 h 517543"/>
              <a:gd name="connsiteX1" fmla="*/ 144304 w 592962"/>
              <a:gd name="connsiteY1" fmla="*/ 150 h 517543"/>
              <a:gd name="connsiteX2" fmla="*/ 592962 w 592962"/>
              <a:gd name="connsiteY2" fmla="*/ 251944 h 517543"/>
              <a:gd name="connsiteX3" fmla="*/ 98248 w 592962"/>
              <a:gd name="connsiteY3" fmla="*/ 517389 h 517543"/>
              <a:gd name="connsiteX4" fmla="*/ 2442 w 592962"/>
              <a:gd name="connsiteY4" fmla="*/ 285887 h 517543"/>
              <a:gd name="connsiteX0" fmla="*/ 1352 w 591872"/>
              <a:gd name="connsiteY0" fmla="*/ 285887 h 518394"/>
              <a:gd name="connsiteX1" fmla="*/ 143214 w 591872"/>
              <a:gd name="connsiteY1" fmla="*/ 150 h 518394"/>
              <a:gd name="connsiteX2" fmla="*/ 591872 w 591872"/>
              <a:gd name="connsiteY2" fmla="*/ 251944 h 518394"/>
              <a:gd name="connsiteX3" fmla="*/ 97158 w 591872"/>
              <a:gd name="connsiteY3" fmla="*/ 517389 h 518394"/>
              <a:gd name="connsiteX4" fmla="*/ 1352 w 591872"/>
              <a:gd name="connsiteY4" fmla="*/ 285887 h 518394"/>
              <a:gd name="connsiteX0" fmla="*/ 1352 w 591872"/>
              <a:gd name="connsiteY0" fmla="*/ 287580 h 520087"/>
              <a:gd name="connsiteX1" fmla="*/ 143214 w 591872"/>
              <a:gd name="connsiteY1" fmla="*/ 1843 h 520087"/>
              <a:gd name="connsiteX2" fmla="*/ 591872 w 591872"/>
              <a:gd name="connsiteY2" fmla="*/ 253637 h 520087"/>
              <a:gd name="connsiteX3" fmla="*/ 97158 w 591872"/>
              <a:gd name="connsiteY3" fmla="*/ 519082 h 520087"/>
              <a:gd name="connsiteX4" fmla="*/ 1352 w 591872"/>
              <a:gd name="connsiteY4" fmla="*/ 287580 h 520087"/>
              <a:gd name="connsiteX0" fmla="*/ 1472 w 591992"/>
              <a:gd name="connsiteY0" fmla="*/ 287580 h 519445"/>
              <a:gd name="connsiteX1" fmla="*/ 143334 w 591992"/>
              <a:gd name="connsiteY1" fmla="*/ 1843 h 519445"/>
              <a:gd name="connsiteX2" fmla="*/ 591992 w 591992"/>
              <a:gd name="connsiteY2" fmla="*/ 253637 h 519445"/>
              <a:gd name="connsiteX3" fmla="*/ 97278 w 591992"/>
              <a:gd name="connsiteY3" fmla="*/ 519082 h 519445"/>
              <a:gd name="connsiteX4" fmla="*/ 1472 w 591992"/>
              <a:gd name="connsiteY4" fmla="*/ 287580 h 519445"/>
              <a:gd name="connsiteX0" fmla="*/ 1784 w 592304"/>
              <a:gd name="connsiteY0" fmla="*/ 287580 h 528953"/>
              <a:gd name="connsiteX1" fmla="*/ 143646 w 592304"/>
              <a:gd name="connsiteY1" fmla="*/ 1843 h 528953"/>
              <a:gd name="connsiteX2" fmla="*/ 592304 w 592304"/>
              <a:gd name="connsiteY2" fmla="*/ 253637 h 528953"/>
              <a:gd name="connsiteX3" fmla="*/ 94415 w 592304"/>
              <a:gd name="connsiteY3" fmla="*/ 528607 h 528953"/>
              <a:gd name="connsiteX4" fmla="*/ 1784 w 592304"/>
              <a:gd name="connsiteY4" fmla="*/ 287580 h 528953"/>
              <a:gd name="connsiteX0" fmla="*/ 1155 w 591675"/>
              <a:gd name="connsiteY0" fmla="*/ 287580 h 528941"/>
              <a:gd name="connsiteX1" fmla="*/ 143017 w 591675"/>
              <a:gd name="connsiteY1" fmla="*/ 1843 h 528941"/>
              <a:gd name="connsiteX2" fmla="*/ 591675 w 591675"/>
              <a:gd name="connsiteY2" fmla="*/ 253637 h 528941"/>
              <a:gd name="connsiteX3" fmla="*/ 93786 w 591675"/>
              <a:gd name="connsiteY3" fmla="*/ 528607 h 528941"/>
              <a:gd name="connsiteX4" fmla="*/ 1155 w 591675"/>
              <a:gd name="connsiteY4" fmla="*/ 287580 h 528941"/>
              <a:gd name="connsiteX0" fmla="*/ 866 w 591386"/>
              <a:gd name="connsiteY0" fmla="*/ 287580 h 528947"/>
              <a:gd name="connsiteX1" fmla="*/ 142728 w 591386"/>
              <a:gd name="connsiteY1" fmla="*/ 1843 h 528947"/>
              <a:gd name="connsiteX2" fmla="*/ 591386 w 591386"/>
              <a:gd name="connsiteY2" fmla="*/ 253637 h 528947"/>
              <a:gd name="connsiteX3" fmla="*/ 93497 w 591386"/>
              <a:gd name="connsiteY3" fmla="*/ 528607 h 528947"/>
              <a:gd name="connsiteX4" fmla="*/ 866 w 591386"/>
              <a:gd name="connsiteY4" fmla="*/ 287580 h 528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1386" h="528947">
                <a:moveTo>
                  <a:pt x="866" y="287580"/>
                </a:moveTo>
                <a:cubicBezTo>
                  <a:pt x="5896" y="202961"/>
                  <a:pt x="57008" y="23375"/>
                  <a:pt x="142728" y="1843"/>
                </a:cubicBezTo>
                <a:cubicBezTo>
                  <a:pt x="228448" y="-19689"/>
                  <a:pt x="537411" y="152423"/>
                  <a:pt x="591386" y="253637"/>
                </a:cubicBezTo>
                <a:cubicBezTo>
                  <a:pt x="499311" y="373901"/>
                  <a:pt x="176042" y="519775"/>
                  <a:pt x="93497" y="528607"/>
                </a:cubicBezTo>
                <a:cubicBezTo>
                  <a:pt x="10952" y="537439"/>
                  <a:pt x="-4164" y="372199"/>
                  <a:pt x="866" y="28758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8057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1B4D40D-2257-4398-83EB-9619BA3A0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ZADATAK 8.</a:t>
            </a:r>
            <a:endParaRPr lang="hr-H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F4578C32-BD86-4E1C-8F50-CC3FAF4EEDAD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838200" y="1825625"/>
                <a:ext cx="5181600" cy="442836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b)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𝐽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𝐾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hr-HR" dirty="0"/>
              </a:p>
            </p:txBody>
          </p:sp>
        </mc:Choice>
        <mc:Fallback xmlns="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F4578C32-BD86-4E1C-8F50-CC3FAF4EEDA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838200" y="1825625"/>
                <a:ext cx="5181600" cy="4428368"/>
              </a:xfrm>
              <a:blipFill>
                <a:blip r:embed="rId2"/>
                <a:stretch>
                  <a:fillRect l="-2471" t="-2201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zervirano mjesto sadržaja 3">
                <a:extLst>
                  <a:ext uri="{FF2B5EF4-FFF2-40B4-BE49-F238E27FC236}">
                    <a16:creationId xmlns:a16="http://schemas.microsoft.com/office/drawing/2014/main" id="{ECEA017B-9C74-471D-BB2E-45B6641016EE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c)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𝐽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\</m:t>
                    </m:r>
                    <m:r>
                      <m:rPr>
                        <m:sty m:val="p"/>
                      </m:rPr>
                      <a:rPr lang="en-US" b="0" i="1" smtClean="0">
                        <a:latin typeface="Cambria Math" panose="02040503050406030204" pitchFamily="18" charset="0"/>
                      </a:rPr>
                      <m:t>K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)∪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</m:oMath>
                </a14:m>
                <a:endParaRPr lang="hr-HR" dirty="0"/>
              </a:p>
            </p:txBody>
          </p:sp>
        </mc:Choice>
        <mc:Fallback xmlns="">
          <p:sp>
            <p:nvSpPr>
              <p:cNvPr id="4" name="Rezervirano mjesto sadržaja 3">
                <a:extLst>
                  <a:ext uri="{FF2B5EF4-FFF2-40B4-BE49-F238E27FC236}">
                    <a16:creationId xmlns:a16="http://schemas.microsoft.com/office/drawing/2014/main" id="{ECEA017B-9C74-471D-BB2E-45B6641016E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2471" t="-2241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Elipsa 4">
            <a:extLst>
              <a:ext uri="{FF2B5EF4-FFF2-40B4-BE49-F238E27FC236}">
                <a16:creationId xmlns:a16="http://schemas.microsoft.com/office/drawing/2014/main" id="{C2967FB3-D176-45D1-9C57-8ECC8904CB3F}"/>
              </a:ext>
            </a:extLst>
          </p:cNvPr>
          <p:cNvSpPr/>
          <p:nvPr/>
        </p:nvSpPr>
        <p:spPr>
          <a:xfrm>
            <a:off x="1065229" y="2721837"/>
            <a:ext cx="2347275" cy="1414326"/>
          </a:xfrm>
          <a:prstGeom prst="ellipse">
            <a:avLst/>
          </a:prstGeom>
          <a:noFill/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Elipsa 5">
            <a:extLst>
              <a:ext uri="{FF2B5EF4-FFF2-40B4-BE49-F238E27FC236}">
                <a16:creationId xmlns:a16="http://schemas.microsoft.com/office/drawing/2014/main" id="{A17D6996-3B41-4124-B80C-B31711FB22E6}"/>
              </a:ext>
            </a:extLst>
          </p:cNvPr>
          <p:cNvSpPr/>
          <p:nvPr/>
        </p:nvSpPr>
        <p:spPr>
          <a:xfrm>
            <a:off x="2647362" y="3145310"/>
            <a:ext cx="2160310" cy="1414325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srgbClr val="FFFFFF"/>
              </a:solidFill>
            </a:endParaRPr>
          </a:p>
        </p:txBody>
      </p:sp>
      <p:sp>
        <p:nvSpPr>
          <p:cNvPr id="7" name="Elipsa 6">
            <a:extLst>
              <a:ext uri="{FF2B5EF4-FFF2-40B4-BE49-F238E27FC236}">
                <a16:creationId xmlns:a16="http://schemas.microsoft.com/office/drawing/2014/main" id="{F08E574D-5F66-494A-B752-9A485F2D0E04}"/>
              </a:ext>
            </a:extLst>
          </p:cNvPr>
          <p:cNvSpPr/>
          <p:nvPr/>
        </p:nvSpPr>
        <p:spPr>
          <a:xfrm>
            <a:off x="1131217" y="3447700"/>
            <a:ext cx="2281287" cy="1414326"/>
          </a:xfrm>
          <a:prstGeom prst="ellipse">
            <a:avLst/>
          </a:prstGeom>
          <a:noFill/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F6C96C51-CCC2-4B4C-A018-B9E8EC082630}"/>
              </a:ext>
            </a:extLst>
          </p:cNvPr>
          <p:cNvSpPr txBox="1"/>
          <p:nvPr/>
        </p:nvSpPr>
        <p:spPr>
          <a:xfrm>
            <a:off x="3139126" y="2620652"/>
            <a:ext cx="314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L</a:t>
            </a:r>
            <a:endParaRPr lang="hr-HR" sz="2400" b="1" dirty="0"/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460C0761-E0D0-41E1-9B7A-3CECFF16A082}"/>
              </a:ext>
            </a:extLst>
          </p:cNvPr>
          <p:cNvSpPr txBox="1"/>
          <p:nvPr/>
        </p:nvSpPr>
        <p:spPr>
          <a:xfrm>
            <a:off x="4575667" y="424916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K</a:t>
            </a:r>
            <a:endParaRPr lang="hr-HR" sz="2400" b="1" dirty="0"/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id="{97AA8689-2027-4243-AF69-8814EDBC5311}"/>
              </a:ext>
            </a:extLst>
          </p:cNvPr>
          <p:cNvSpPr txBox="1"/>
          <p:nvPr/>
        </p:nvSpPr>
        <p:spPr>
          <a:xfrm>
            <a:off x="987588" y="4631193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J</a:t>
            </a:r>
            <a:endParaRPr lang="hr-HR" sz="2400" b="1" dirty="0"/>
          </a:p>
        </p:txBody>
      </p:sp>
      <p:sp>
        <p:nvSpPr>
          <p:cNvPr id="11" name="Chord 10">
            <a:extLst>
              <a:ext uri="{FF2B5EF4-FFF2-40B4-BE49-F238E27FC236}">
                <a16:creationId xmlns:a16="http://schemas.microsoft.com/office/drawing/2014/main" id="{90A4D974-73C2-DA5B-6EA5-449A281C89DF}"/>
              </a:ext>
            </a:extLst>
          </p:cNvPr>
          <p:cNvSpPr/>
          <p:nvPr/>
        </p:nvSpPr>
        <p:spPr>
          <a:xfrm rot="6514482">
            <a:off x="1456668" y="2318507"/>
            <a:ext cx="1430743" cy="2074759"/>
          </a:xfrm>
          <a:custGeom>
            <a:avLst/>
            <a:gdLst>
              <a:gd name="connsiteX0" fmla="*/ 1532875 w 1840560"/>
              <a:gd name="connsiteY0" fmla="*/ 2080998 h 2383385"/>
              <a:gd name="connsiteX1" fmla="*/ 278049 w 1840560"/>
              <a:gd name="connsiteY1" fmla="*/ 2045218 h 2383385"/>
              <a:gd name="connsiteX2" fmla="*/ 29198 w 1840560"/>
              <a:gd name="connsiteY2" fmla="*/ 893891 h 2383385"/>
              <a:gd name="connsiteX3" fmla="*/ 920280 w 1840560"/>
              <a:gd name="connsiteY3" fmla="*/ -1 h 2383385"/>
              <a:gd name="connsiteX4" fmla="*/ 1532875 w 1840560"/>
              <a:gd name="connsiteY4" fmla="*/ 2080998 h 2383385"/>
              <a:gd name="connsiteX0" fmla="*/ 1517588 w 1517588"/>
              <a:gd name="connsiteY0" fmla="*/ 2080999 h 2341183"/>
              <a:gd name="connsiteX1" fmla="*/ 469068 w 1517588"/>
              <a:gd name="connsiteY1" fmla="*/ 1948329 h 2341183"/>
              <a:gd name="connsiteX2" fmla="*/ 13911 w 1517588"/>
              <a:gd name="connsiteY2" fmla="*/ 893892 h 2341183"/>
              <a:gd name="connsiteX3" fmla="*/ 904993 w 1517588"/>
              <a:gd name="connsiteY3" fmla="*/ 0 h 2341183"/>
              <a:gd name="connsiteX4" fmla="*/ 1517588 w 1517588"/>
              <a:gd name="connsiteY4" fmla="*/ 2080999 h 2341183"/>
              <a:gd name="connsiteX0" fmla="*/ 1280557 w 1280557"/>
              <a:gd name="connsiteY0" fmla="*/ 2080999 h 2273827"/>
              <a:gd name="connsiteX1" fmla="*/ 232037 w 1280557"/>
              <a:gd name="connsiteY1" fmla="*/ 1948329 h 2273827"/>
              <a:gd name="connsiteX2" fmla="*/ 33119 w 1280557"/>
              <a:gd name="connsiteY2" fmla="*/ 945591 h 2273827"/>
              <a:gd name="connsiteX3" fmla="*/ 667962 w 1280557"/>
              <a:gd name="connsiteY3" fmla="*/ 0 h 2273827"/>
              <a:gd name="connsiteX4" fmla="*/ 1280557 w 1280557"/>
              <a:gd name="connsiteY4" fmla="*/ 2080999 h 2273827"/>
              <a:gd name="connsiteX0" fmla="*/ 1331853 w 1331853"/>
              <a:gd name="connsiteY0" fmla="*/ 2080999 h 2284950"/>
              <a:gd name="connsiteX1" fmla="*/ 283333 w 1331853"/>
              <a:gd name="connsiteY1" fmla="*/ 1948329 h 2284950"/>
              <a:gd name="connsiteX2" fmla="*/ 25891 w 1331853"/>
              <a:gd name="connsiteY2" fmla="*/ 662081 h 2284950"/>
              <a:gd name="connsiteX3" fmla="*/ 719258 w 1331853"/>
              <a:gd name="connsiteY3" fmla="*/ 0 h 2284950"/>
              <a:gd name="connsiteX4" fmla="*/ 1331853 w 1331853"/>
              <a:gd name="connsiteY4" fmla="*/ 2080999 h 2284950"/>
              <a:gd name="connsiteX0" fmla="*/ 1331853 w 1331853"/>
              <a:gd name="connsiteY0" fmla="*/ 1723055 h 1927006"/>
              <a:gd name="connsiteX1" fmla="*/ 283333 w 1331853"/>
              <a:gd name="connsiteY1" fmla="*/ 1590385 h 1927006"/>
              <a:gd name="connsiteX2" fmla="*/ 25891 w 1331853"/>
              <a:gd name="connsiteY2" fmla="*/ 304137 h 1927006"/>
              <a:gd name="connsiteX3" fmla="*/ 467002 w 1331853"/>
              <a:gd name="connsiteY3" fmla="*/ 94311 h 1927006"/>
              <a:gd name="connsiteX4" fmla="*/ 1331853 w 1331853"/>
              <a:gd name="connsiteY4" fmla="*/ 1723055 h 1927006"/>
              <a:gd name="connsiteX0" fmla="*/ 1331853 w 1331853"/>
              <a:gd name="connsiteY0" fmla="*/ 1723055 h 1927006"/>
              <a:gd name="connsiteX1" fmla="*/ 283333 w 1331853"/>
              <a:gd name="connsiteY1" fmla="*/ 1590385 h 1927006"/>
              <a:gd name="connsiteX2" fmla="*/ 25891 w 1331853"/>
              <a:gd name="connsiteY2" fmla="*/ 304137 h 1927006"/>
              <a:gd name="connsiteX3" fmla="*/ 467002 w 1331853"/>
              <a:gd name="connsiteY3" fmla="*/ 94311 h 1927006"/>
              <a:gd name="connsiteX4" fmla="*/ 1331853 w 1331853"/>
              <a:gd name="connsiteY4" fmla="*/ 1723055 h 1927006"/>
              <a:gd name="connsiteX0" fmla="*/ 1393465 w 1393465"/>
              <a:gd name="connsiteY0" fmla="*/ 1684353 h 1898342"/>
              <a:gd name="connsiteX1" fmla="*/ 284454 w 1393465"/>
              <a:gd name="connsiteY1" fmla="*/ 1590385 h 1898342"/>
              <a:gd name="connsiteX2" fmla="*/ 27012 w 1393465"/>
              <a:gd name="connsiteY2" fmla="*/ 304137 h 1898342"/>
              <a:gd name="connsiteX3" fmla="*/ 468123 w 1393465"/>
              <a:gd name="connsiteY3" fmla="*/ 94311 h 1898342"/>
              <a:gd name="connsiteX4" fmla="*/ 1393465 w 1393465"/>
              <a:gd name="connsiteY4" fmla="*/ 1684353 h 1898342"/>
              <a:gd name="connsiteX0" fmla="*/ 1393465 w 1393465"/>
              <a:gd name="connsiteY0" fmla="*/ 1684353 h 1949215"/>
              <a:gd name="connsiteX1" fmla="*/ 284454 w 1393465"/>
              <a:gd name="connsiteY1" fmla="*/ 1590385 h 1949215"/>
              <a:gd name="connsiteX2" fmla="*/ 27012 w 1393465"/>
              <a:gd name="connsiteY2" fmla="*/ 304137 h 1949215"/>
              <a:gd name="connsiteX3" fmla="*/ 468123 w 1393465"/>
              <a:gd name="connsiteY3" fmla="*/ 94311 h 1949215"/>
              <a:gd name="connsiteX4" fmla="*/ 1393465 w 1393465"/>
              <a:gd name="connsiteY4" fmla="*/ 1684353 h 1949215"/>
              <a:gd name="connsiteX0" fmla="*/ 1393465 w 1393465"/>
              <a:gd name="connsiteY0" fmla="*/ 1684353 h 1949215"/>
              <a:gd name="connsiteX1" fmla="*/ 284454 w 1393465"/>
              <a:gd name="connsiteY1" fmla="*/ 1590385 h 1949215"/>
              <a:gd name="connsiteX2" fmla="*/ 27012 w 1393465"/>
              <a:gd name="connsiteY2" fmla="*/ 304137 h 1949215"/>
              <a:gd name="connsiteX3" fmla="*/ 468123 w 1393465"/>
              <a:gd name="connsiteY3" fmla="*/ 94311 h 1949215"/>
              <a:gd name="connsiteX4" fmla="*/ 1393465 w 1393465"/>
              <a:gd name="connsiteY4" fmla="*/ 1684353 h 1949215"/>
              <a:gd name="connsiteX0" fmla="*/ 1393465 w 1393465"/>
              <a:gd name="connsiteY0" fmla="*/ 1684353 h 1949215"/>
              <a:gd name="connsiteX1" fmla="*/ 284454 w 1393465"/>
              <a:gd name="connsiteY1" fmla="*/ 1590385 h 1949215"/>
              <a:gd name="connsiteX2" fmla="*/ 27012 w 1393465"/>
              <a:gd name="connsiteY2" fmla="*/ 304137 h 1949215"/>
              <a:gd name="connsiteX3" fmla="*/ 468123 w 1393465"/>
              <a:gd name="connsiteY3" fmla="*/ 94311 h 1949215"/>
              <a:gd name="connsiteX4" fmla="*/ 1393465 w 1393465"/>
              <a:gd name="connsiteY4" fmla="*/ 1684353 h 1949215"/>
              <a:gd name="connsiteX0" fmla="*/ 1393465 w 1393465"/>
              <a:gd name="connsiteY0" fmla="*/ 1669632 h 1934494"/>
              <a:gd name="connsiteX1" fmla="*/ 284454 w 1393465"/>
              <a:gd name="connsiteY1" fmla="*/ 1575664 h 1934494"/>
              <a:gd name="connsiteX2" fmla="*/ 27012 w 1393465"/>
              <a:gd name="connsiteY2" fmla="*/ 289416 h 1934494"/>
              <a:gd name="connsiteX3" fmla="*/ 470963 w 1393465"/>
              <a:gd name="connsiteY3" fmla="*/ 115383 h 1934494"/>
              <a:gd name="connsiteX4" fmla="*/ 1393465 w 1393465"/>
              <a:gd name="connsiteY4" fmla="*/ 1669632 h 1934494"/>
              <a:gd name="connsiteX0" fmla="*/ 1393465 w 1393465"/>
              <a:gd name="connsiteY0" fmla="*/ 1669632 h 1934494"/>
              <a:gd name="connsiteX1" fmla="*/ 284454 w 1393465"/>
              <a:gd name="connsiteY1" fmla="*/ 1575664 h 1934494"/>
              <a:gd name="connsiteX2" fmla="*/ 27012 w 1393465"/>
              <a:gd name="connsiteY2" fmla="*/ 289416 h 1934494"/>
              <a:gd name="connsiteX3" fmla="*/ 470963 w 1393465"/>
              <a:gd name="connsiteY3" fmla="*/ 115383 h 1934494"/>
              <a:gd name="connsiteX4" fmla="*/ 1393465 w 1393465"/>
              <a:gd name="connsiteY4" fmla="*/ 1669632 h 1934494"/>
              <a:gd name="connsiteX0" fmla="*/ 1393465 w 1393465"/>
              <a:gd name="connsiteY0" fmla="*/ 1729698 h 1994560"/>
              <a:gd name="connsiteX1" fmla="*/ 284454 w 1393465"/>
              <a:gd name="connsiteY1" fmla="*/ 1635730 h 1994560"/>
              <a:gd name="connsiteX2" fmla="*/ 27012 w 1393465"/>
              <a:gd name="connsiteY2" fmla="*/ 349482 h 1994560"/>
              <a:gd name="connsiteX3" fmla="*/ 470963 w 1393465"/>
              <a:gd name="connsiteY3" fmla="*/ 175449 h 1994560"/>
              <a:gd name="connsiteX4" fmla="*/ 1393465 w 1393465"/>
              <a:gd name="connsiteY4" fmla="*/ 1729698 h 1994560"/>
              <a:gd name="connsiteX0" fmla="*/ 1393465 w 1393465"/>
              <a:gd name="connsiteY0" fmla="*/ 1652450 h 1917312"/>
              <a:gd name="connsiteX1" fmla="*/ 284454 w 1393465"/>
              <a:gd name="connsiteY1" fmla="*/ 1558482 h 1917312"/>
              <a:gd name="connsiteX2" fmla="*/ 27012 w 1393465"/>
              <a:gd name="connsiteY2" fmla="*/ 272234 h 1917312"/>
              <a:gd name="connsiteX3" fmla="*/ 644922 w 1393465"/>
              <a:gd name="connsiteY3" fmla="*/ 287796 h 1917312"/>
              <a:gd name="connsiteX4" fmla="*/ 1393465 w 1393465"/>
              <a:gd name="connsiteY4" fmla="*/ 1652450 h 1917312"/>
              <a:gd name="connsiteX0" fmla="*/ 1393465 w 1393465"/>
              <a:gd name="connsiteY0" fmla="*/ 1652450 h 1917312"/>
              <a:gd name="connsiteX1" fmla="*/ 284454 w 1393465"/>
              <a:gd name="connsiteY1" fmla="*/ 1558482 h 1917312"/>
              <a:gd name="connsiteX2" fmla="*/ 27012 w 1393465"/>
              <a:gd name="connsiteY2" fmla="*/ 272234 h 1917312"/>
              <a:gd name="connsiteX3" fmla="*/ 644922 w 1393465"/>
              <a:gd name="connsiteY3" fmla="*/ 287796 h 1917312"/>
              <a:gd name="connsiteX4" fmla="*/ 1393465 w 1393465"/>
              <a:gd name="connsiteY4" fmla="*/ 1652450 h 1917312"/>
              <a:gd name="connsiteX0" fmla="*/ 1393465 w 1393465"/>
              <a:gd name="connsiteY0" fmla="*/ 1652450 h 1917312"/>
              <a:gd name="connsiteX1" fmla="*/ 284454 w 1393465"/>
              <a:gd name="connsiteY1" fmla="*/ 1558482 h 1917312"/>
              <a:gd name="connsiteX2" fmla="*/ 27012 w 1393465"/>
              <a:gd name="connsiteY2" fmla="*/ 272234 h 1917312"/>
              <a:gd name="connsiteX3" fmla="*/ 644922 w 1393465"/>
              <a:gd name="connsiteY3" fmla="*/ 287796 h 1917312"/>
              <a:gd name="connsiteX4" fmla="*/ 1393465 w 1393465"/>
              <a:gd name="connsiteY4" fmla="*/ 1652450 h 1917312"/>
              <a:gd name="connsiteX0" fmla="*/ 1401810 w 1401810"/>
              <a:gd name="connsiteY0" fmla="*/ 1622138 h 1895120"/>
              <a:gd name="connsiteX1" fmla="*/ 284612 w 1401810"/>
              <a:gd name="connsiteY1" fmla="*/ 1558482 h 1895120"/>
              <a:gd name="connsiteX2" fmla="*/ 27170 w 1401810"/>
              <a:gd name="connsiteY2" fmla="*/ 272234 h 1895120"/>
              <a:gd name="connsiteX3" fmla="*/ 645080 w 1401810"/>
              <a:gd name="connsiteY3" fmla="*/ 287796 h 1895120"/>
              <a:gd name="connsiteX4" fmla="*/ 1401810 w 1401810"/>
              <a:gd name="connsiteY4" fmla="*/ 1622138 h 1895120"/>
              <a:gd name="connsiteX0" fmla="*/ 1396011 w 1396011"/>
              <a:gd name="connsiteY0" fmla="*/ 1622138 h 1909628"/>
              <a:gd name="connsiteX1" fmla="*/ 278813 w 1396011"/>
              <a:gd name="connsiteY1" fmla="*/ 1558482 h 1909628"/>
              <a:gd name="connsiteX2" fmla="*/ 21371 w 1396011"/>
              <a:gd name="connsiteY2" fmla="*/ 272234 h 1909628"/>
              <a:gd name="connsiteX3" fmla="*/ 639281 w 1396011"/>
              <a:gd name="connsiteY3" fmla="*/ 287796 h 1909628"/>
              <a:gd name="connsiteX4" fmla="*/ 1396011 w 1396011"/>
              <a:gd name="connsiteY4" fmla="*/ 1622138 h 1909628"/>
              <a:gd name="connsiteX0" fmla="*/ 1398385 w 1398385"/>
              <a:gd name="connsiteY0" fmla="*/ 1622138 h 1915098"/>
              <a:gd name="connsiteX1" fmla="*/ 281187 w 1398385"/>
              <a:gd name="connsiteY1" fmla="*/ 1558482 h 1915098"/>
              <a:gd name="connsiteX2" fmla="*/ 23745 w 1398385"/>
              <a:gd name="connsiteY2" fmla="*/ 272234 h 1915098"/>
              <a:gd name="connsiteX3" fmla="*/ 641655 w 1398385"/>
              <a:gd name="connsiteY3" fmla="*/ 287796 h 1915098"/>
              <a:gd name="connsiteX4" fmla="*/ 1398385 w 1398385"/>
              <a:gd name="connsiteY4" fmla="*/ 1622138 h 1915098"/>
              <a:gd name="connsiteX0" fmla="*/ 1395420 w 1395420"/>
              <a:gd name="connsiteY0" fmla="*/ 1622138 h 1911224"/>
              <a:gd name="connsiteX1" fmla="*/ 311242 w 1395420"/>
              <a:gd name="connsiteY1" fmla="*/ 1547386 h 1911224"/>
              <a:gd name="connsiteX2" fmla="*/ 20780 w 1395420"/>
              <a:gd name="connsiteY2" fmla="*/ 272234 h 1911224"/>
              <a:gd name="connsiteX3" fmla="*/ 638690 w 1395420"/>
              <a:gd name="connsiteY3" fmla="*/ 287796 h 1911224"/>
              <a:gd name="connsiteX4" fmla="*/ 1395420 w 1395420"/>
              <a:gd name="connsiteY4" fmla="*/ 1622138 h 1911224"/>
              <a:gd name="connsiteX0" fmla="*/ 1390627 w 1390627"/>
              <a:gd name="connsiteY0" fmla="*/ 1622138 h 1924986"/>
              <a:gd name="connsiteX1" fmla="*/ 383652 w 1390627"/>
              <a:gd name="connsiteY1" fmla="*/ 1585752 h 1924986"/>
              <a:gd name="connsiteX2" fmla="*/ 15987 w 1390627"/>
              <a:gd name="connsiteY2" fmla="*/ 272234 h 1924986"/>
              <a:gd name="connsiteX3" fmla="*/ 633897 w 1390627"/>
              <a:gd name="connsiteY3" fmla="*/ 287796 h 1924986"/>
              <a:gd name="connsiteX4" fmla="*/ 1390627 w 1390627"/>
              <a:gd name="connsiteY4" fmla="*/ 1622138 h 1924986"/>
              <a:gd name="connsiteX0" fmla="*/ 1405555 w 1405555"/>
              <a:gd name="connsiteY0" fmla="*/ 1669883 h 1955050"/>
              <a:gd name="connsiteX1" fmla="*/ 398580 w 1405555"/>
              <a:gd name="connsiteY1" fmla="*/ 1633497 h 1955050"/>
              <a:gd name="connsiteX2" fmla="*/ 16977 w 1405555"/>
              <a:gd name="connsiteY2" fmla="*/ 251166 h 1955050"/>
              <a:gd name="connsiteX3" fmla="*/ 648825 w 1405555"/>
              <a:gd name="connsiteY3" fmla="*/ 335541 h 1955050"/>
              <a:gd name="connsiteX4" fmla="*/ 1405555 w 1405555"/>
              <a:gd name="connsiteY4" fmla="*/ 1669883 h 1955050"/>
              <a:gd name="connsiteX0" fmla="*/ 1405555 w 1405555"/>
              <a:gd name="connsiteY0" fmla="*/ 1669883 h 1976649"/>
              <a:gd name="connsiteX1" fmla="*/ 398580 w 1405555"/>
              <a:gd name="connsiteY1" fmla="*/ 1633497 h 1976649"/>
              <a:gd name="connsiteX2" fmla="*/ 16977 w 1405555"/>
              <a:gd name="connsiteY2" fmla="*/ 251166 h 1976649"/>
              <a:gd name="connsiteX3" fmla="*/ 648825 w 1405555"/>
              <a:gd name="connsiteY3" fmla="*/ 335541 h 1976649"/>
              <a:gd name="connsiteX4" fmla="*/ 1405555 w 1405555"/>
              <a:gd name="connsiteY4" fmla="*/ 1669883 h 1976649"/>
              <a:gd name="connsiteX0" fmla="*/ 1405555 w 1405555"/>
              <a:gd name="connsiteY0" fmla="*/ 1669883 h 1976649"/>
              <a:gd name="connsiteX1" fmla="*/ 398580 w 1405555"/>
              <a:gd name="connsiteY1" fmla="*/ 1633497 h 1976649"/>
              <a:gd name="connsiteX2" fmla="*/ 16977 w 1405555"/>
              <a:gd name="connsiteY2" fmla="*/ 251166 h 1976649"/>
              <a:gd name="connsiteX3" fmla="*/ 648825 w 1405555"/>
              <a:gd name="connsiteY3" fmla="*/ 335541 h 1976649"/>
              <a:gd name="connsiteX4" fmla="*/ 1405555 w 1405555"/>
              <a:gd name="connsiteY4" fmla="*/ 1669883 h 1976649"/>
              <a:gd name="connsiteX0" fmla="*/ 1403363 w 1403363"/>
              <a:gd name="connsiteY0" fmla="*/ 1669883 h 1969926"/>
              <a:gd name="connsiteX1" fmla="*/ 396388 w 1403363"/>
              <a:gd name="connsiteY1" fmla="*/ 1633497 h 1969926"/>
              <a:gd name="connsiteX2" fmla="*/ 14785 w 1403363"/>
              <a:gd name="connsiteY2" fmla="*/ 251166 h 1969926"/>
              <a:gd name="connsiteX3" fmla="*/ 646633 w 1403363"/>
              <a:gd name="connsiteY3" fmla="*/ 335541 h 1969926"/>
              <a:gd name="connsiteX4" fmla="*/ 1403363 w 1403363"/>
              <a:gd name="connsiteY4" fmla="*/ 1669883 h 1969926"/>
              <a:gd name="connsiteX0" fmla="*/ 1407465 w 1407465"/>
              <a:gd name="connsiteY0" fmla="*/ 1669883 h 1962274"/>
              <a:gd name="connsiteX1" fmla="*/ 400490 w 1407465"/>
              <a:gd name="connsiteY1" fmla="*/ 1633497 h 1962274"/>
              <a:gd name="connsiteX2" fmla="*/ 18887 w 1407465"/>
              <a:gd name="connsiteY2" fmla="*/ 251166 h 1962274"/>
              <a:gd name="connsiteX3" fmla="*/ 650735 w 1407465"/>
              <a:gd name="connsiteY3" fmla="*/ 335541 h 1962274"/>
              <a:gd name="connsiteX4" fmla="*/ 1407465 w 1407465"/>
              <a:gd name="connsiteY4" fmla="*/ 1669883 h 1962274"/>
              <a:gd name="connsiteX0" fmla="*/ 1407763 w 1407763"/>
              <a:gd name="connsiteY0" fmla="*/ 1669883 h 1990381"/>
              <a:gd name="connsiteX1" fmla="*/ 400788 w 1407763"/>
              <a:gd name="connsiteY1" fmla="*/ 1633497 h 1990381"/>
              <a:gd name="connsiteX2" fmla="*/ 19185 w 1407763"/>
              <a:gd name="connsiteY2" fmla="*/ 251166 h 1990381"/>
              <a:gd name="connsiteX3" fmla="*/ 651033 w 1407763"/>
              <a:gd name="connsiteY3" fmla="*/ 335541 h 1990381"/>
              <a:gd name="connsiteX4" fmla="*/ 1407763 w 1407763"/>
              <a:gd name="connsiteY4" fmla="*/ 1669883 h 1990381"/>
              <a:gd name="connsiteX0" fmla="*/ 1425006 w 1425006"/>
              <a:gd name="connsiteY0" fmla="*/ 1672591 h 1978574"/>
              <a:gd name="connsiteX1" fmla="*/ 398747 w 1425006"/>
              <a:gd name="connsiteY1" fmla="*/ 1633497 h 1978574"/>
              <a:gd name="connsiteX2" fmla="*/ 17144 w 1425006"/>
              <a:gd name="connsiteY2" fmla="*/ 251166 h 1978574"/>
              <a:gd name="connsiteX3" fmla="*/ 648992 w 1425006"/>
              <a:gd name="connsiteY3" fmla="*/ 335541 h 1978574"/>
              <a:gd name="connsiteX4" fmla="*/ 1425006 w 1425006"/>
              <a:gd name="connsiteY4" fmla="*/ 1672591 h 1978574"/>
              <a:gd name="connsiteX0" fmla="*/ 1423320 w 1423320"/>
              <a:gd name="connsiteY0" fmla="*/ 1672591 h 1987104"/>
              <a:gd name="connsiteX1" fmla="*/ 397061 w 1423320"/>
              <a:gd name="connsiteY1" fmla="*/ 1633497 h 1987104"/>
              <a:gd name="connsiteX2" fmla="*/ 15458 w 1423320"/>
              <a:gd name="connsiteY2" fmla="*/ 251166 h 1987104"/>
              <a:gd name="connsiteX3" fmla="*/ 647306 w 1423320"/>
              <a:gd name="connsiteY3" fmla="*/ 335541 h 1987104"/>
              <a:gd name="connsiteX4" fmla="*/ 1423320 w 1423320"/>
              <a:gd name="connsiteY4" fmla="*/ 1672591 h 1987104"/>
              <a:gd name="connsiteX0" fmla="*/ 1427096 w 1427096"/>
              <a:gd name="connsiteY0" fmla="*/ 1672591 h 1989523"/>
              <a:gd name="connsiteX1" fmla="*/ 400837 w 1427096"/>
              <a:gd name="connsiteY1" fmla="*/ 1633497 h 1989523"/>
              <a:gd name="connsiteX2" fmla="*/ 19234 w 1427096"/>
              <a:gd name="connsiteY2" fmla="*/ 251166 h 1989523"/>
              <a:gd name="connsiteX3" fmla="*/ 651082 w 1427096"/>
              <a:gd name="connsiteY3" fmla="*/ 335541 h 1989523"/>
              <a:gd name="connsiteX4" fmla="*/ 1427096 w 1427096"/>
              <a:gd name="connsiteY4" fmla="*/ 1672591 h 1989523"/>
              <a:gd name="connsiteX0" fmla="*/ 1430743 w 1430743"/>
              <a:gd name="connsiteY0" fmla="*/ 1672591 h 1985761"/>
              <a:gd name="connsiteX1" fmla="*/ 404484 w 1430743"/>
              <a:gd name="connsiteY1" fmla="*/ 1633497 h 1985761"/>
              <a:gd name="connsiteX2" fmla="*/ 22881 w 1430743"/>
              <a:gd name="connsiteY2" fmla="*/ 251166 h 1985761"/>
              <a:gd name="connsiteX3" fmla="*/ 654729 w 1430743"/>
              <a:gd name="connsiteY3" fmla="*/ 335541 h 1985761"/>
              <a:gd name="connsiteX4" fmla="*/ 1430743 w 1430743"/>
              <a:gd name="connsiteY4" fmla="*/ 1672591 h 1985761"/>
              <a:gd name="connsiteX0" fmla="*/ 1430743 w 1430743"/>
              <a:gd name="connsiteY0" fmla="*/ 1738568 h 2051738"/>
              <a:gd name="connsiteX1" fmla="*/ 404484 w 1430743"/>
              <a:gd name="connsiteY1" fmla="*/ 1699474 h 2051738"/>
              <a:gd name="connsiteX2" fmla="*/ 22881 w 1430743"/>
              <a:gd name="connsiteY2" fmla="*/ 317143 h 2051738"/>
              <a:gd name="connsiteX3" fmla="*/ 654729 w 1430743"/>
              <a:gd name="connsiteY3" fmla="*/ 401518 h 2051738"/>
              <a:gd name="connsiteX4" fmla="*/ 1430743 w 1430743"/>
              <a:gd name="connsiteY4" fmla="*/ 1738568 h 2051738"/>
              <a:gd name="connsiteX0" fmla="*/ 1430743 w 1430743"/>
              <a:gd name="connsiteY0" fmla="*/ 1708729 h 2021899"/>
              <a:gd name="connsiteX1" fmla="*/ 404484 w 1430743"/>
              <a:gd name="connsiteY1" fmla="*/ 1669635 h 2021899"/>
              <a:gd name="connsiteX2" fmla="*/ 22881 w 1430743"/>
              <a:gd name="connsiteY2" fmla="*/ 287304 h 2021899"/>
              <a:gd name="connsiteX3" fmla="*/ 654729 w 1430743"/>
              <a:gd name="connsiteY3" fmla="*/ 371679 h 2021899"/>
              <a:gd name="connsiteX4" fmla="*/ 1430743 w 1430743"/>
              <a:gd name="connsiteY4" fmla="*/ 1708729 h 2021899"/>
              <a:gd name="connsiteX0" fmla="*/ 1430743 w 1430743"/>
              <a:gd name="connsiteY0" fmla="*/ 1744689 h 2057859"/>
              <a:gd name="connsiteX1" fmla="*/ 404484 w 1430743"/>
              <a:gd name="connsiteY1" fmla="*/ 1705595 h 2057859"/>
              <a:gd name="connsiteX2" fmla="*/ 22881 w 1430743"/>
              <a:gd name="connsiteY2" fmla="*/ 323264 h 2057859"/>
              <a:gd name="connsiteX3" fmla="*/ 199016 w 1430743"/>
              <a:gd name="connsiteY3" fmla="*/ 1942 h 2057859"/>
              <a:gd name="connsiteX4" fmla="*/ 654729 w 1430743"/>
              <a:gd name="connsiteY4" fmla="*/ 407639 h 2057859"/>
              <a:gd name="connsiteX5" fmla="*/ 1430743 w 1430743"/>
              <a:gd name="connsiteY5" fmla="*/ 1744689 h 2057859"/>
              <a:gd name="connsiteX0" fmla="*/ 1430743 w 1430743"/>
              <a:gd name="connsiteY0" fmla="*/ 1768558 h 2081728"/>
              <a:gd name="connsiteX1" fmla="*/ 404484 w 1430743"/>
              <a:gd name="connsiteY1" fmla="*/ 1729464 h 2081728"/>
              <a:gd name="connsiteX2" fmla="*/ 22881 w 1430743"/>
              <a:gd name="connsiteY2" fmla="*/ 347133 h 2081728"/>
              <a:gd name="connsiteX3" fmla="*/ 199016 w 1430743"/>
              <a:gd name="connsiteY3" fmla="*/ 25811 h 2081728"/>
              <a:gd name="connsiteX4" fmla="*/ 654729 w 1430743"/>
              <a:gd name="connsiteY4" fmla="*/ 431508 h 2081728"/>
              <a:gd name="connsiteX5" fmla="*/ 1430743 w 1430743"/>
              <a:gd name="connsiteY5" fmla="*/ 1768558 h 2081728"/>
              <a:gd name="connsiteX0" fmla="*/ 1430743 w 1430743"/>
              <a:gd name="connsiteY0" fmla="*/ 1765311 h 2078481"/>
              <a:gd name="connsiteX1" fmla="*/ 404484 w 1430743"/>
              <a:gd name="connsiteY1" fmla="*/ 1726217 h 2078481"/>
              <a:gd name="connsiteX2" fmla="*/ 22881 w 1430743"/>
              <a:gd name="connsiteY2" fmla="*/ 343886 h 2078481"/>
              <a:gd name="connsiteX3" fmla="*/ 199016 w 1430743"/>
              <a:gd name="connsiteY3" fmla="*/ 22564 h 2078481"/>
              <a:gd name="connsiteX4" fmla="*/ 654729 w 1430743"/>
              <a:gd name="connsiteY4" fmla="*/ 428261 h 2078481"/>
              <a:gd name="connsiteX5" fmla="*/ 1430743 w 1430743"/>
              <a:gd name="connsiteY5" fmla="*/ 1765311 h 2078481"/>
              <a:gd name="connsiteX0" fmla="*/ 1430743 w 1430743"/>
              <a:gd name="connsiteY0" fmla="*/ 1756794 h 2069964"/>
              <a:gd name="connsiteX1" fmla="*/ 404484 w 1430743"/>
              <a:gd name="connsiteY1" fmla="*/ 1717700 h 2069964"/>
              <a:gd name="connsiteX2" fmla="*/ 22881 w 1430743"/>
              <a:gd name="connsiteY2" fmla="*/ 335369 h 2069964"/>
              <a:gd name="connsiteX3" fmla="*/ 199016 w 1430743"/>
              <a:gd name="connsiteY3" fmla="*/ 14047 h 2069964"/>
              <a:gd name="connsiteX4" fmla="*/ 654729 w 1430743"/>
              <a:gd name="connsiteY4" fmla="*/ 419744 h 2069964"/>
              <a:gd name="connsiteX5" fmla="*/ 1430743 w 1430743"/>
              <a:gd name="connsiteY5" fmla="*/ 1756794 h 2069964"/>
              <a:gd name="connsiteX0" fmla="*/ 1430743 w 1430743"/>
              <a:gd name="connsiteY0" fmla="*/ 1756794 h 2069964"/>
              <a:gd name="connsiteX1" fmla="*/ 404484 w 1430743"/>
              <a:gd name="connsiteY1" fmla="*/ 1717700 h 2069964"/>
              <a:gd name="connsiteX2" fmla="*/ 22881 w 1430743"/>
              <a:gd name="connsiteY2" fmla="*/ 335369 h 2069964"/>
              <a:gd name="connsiteX3" fmla="*/ 199016 w 1430743"/>
              <a:gd name="connsiteY3" fmla="*/ 14047 h 2069964"/>
              <a:gd name="connsiteX4" fmla="*/ 654729 w 1430743"/>
              <a:gd name="connsiteY4" fmla="*/ 419744 h 2069964"/>
              <a:gd name="connsiteX5" fmla="*/ 1430743 w 1430743"/>
              <a:gd name="connsiteY5" fmla="*/ 1756794 h 2069964"/>
              <a:gd name="connsiteX0" fmla="*/ 1430743 w 1430743"/>
              <a:gd name="connsiteY0" fmla="*/ 1756794 h 2069964"/>
              <a:gd name="connsiteX1" fmla="*/ 404484 w 1430743"/>
              <a:gd name="connsiteY1" fmla="*/ 1717700 h 2069964"/>
              <a:gd name="connsiteX2" fmla="*/ 22881 w 1430743"/>
              <a:gd name="connsiteY2" fmla="*/ 335369 h 2069964"/>
              <a:gd name="connsiteX3" fmla="*/ 199016 w 1430743"/>
              <a:gd name="connsiteY3" fmla="*/ 14047 h 2069964"/>
              <a:gd name="connsiteX4" fmla="*/ 654729 w 1430743"/>
              <a:gd name="connsiteY4" fmla="*/ 419744 h 2069964"/>
              <a:gd name="connsiteX5" fmla="*/ 1430743 w 1430743"/>
              <a:gd name="connsiteY5" fmla="*/ 1756794 h 2069964"/>
              <a:gd name="connsiteX0" fmla="*/ 1430743 w 1430743"/>
              <a:gd name="connsiteY0" fmla="*/ 1756794 h 2069964"/>
              <a:gd name="connsiteX1" fmla="*/ 404484 w 1430743"/>
              <a:gd name="connsiteY1" fmla="*/ 1717700 h 2069964"/>
              <a:gd name="connsiteX2" fmla="*/ 22881 w 1430743"/>
              <a:gd name="connsiteY2" fmla="*/ 335369 h 2069964"/>
              <a:gd name="connsiteX3" fmla="*/ 199016 w 1430743"/>
              <a:gd name="connsiteY3" fmla="*/ 14047 h 2069964"/>
              <a:gd name="connsiteX4" fmla="*/ 654729 w 1430743"/>
              <a:gd name="connsiteY4" fmla="*/ 419744 h 2069964"/>
              <a:gd name="connsiteX5" fmla="*/ 1430743 w 1430743"/>
              <a:gd name="connsiteY5" fmla="*/ 1756794 h 2069964"/>
              <a:gd name="connsiteX0" fmla="*/ 1430743 w 1430743"/>
              <a:gd name="connsiteY0" fmla="*/ 1742971 h 2056141"/>
              <a:gd name="connsiteX1" fmla="*/ 404484 w 1430743"/>
              <a:gd name="connsiteY1" fmla="*/ 1703877 h 2056141"/>
              <a:gd name="connsiteX2" fmla="*/ 22881 w 1430743"/>
              <a:gd name="connsiteY2" fmla="*/ 321546 h 2056141"/>
              <a:gd name="connsiteX3" fmla="*/ 199016 w 1430743"/>
              <a:gd name="connsiteY3" fmla="*/ 224 h 2056141"/>
              <a:gd name="connsiteX4" fmla="*/ 654729 w 1430743"/>
              <a:gd name="connsiteY4" fmla="*/ 405921 h 2056141"/>
              <a:gd name="connsiteX5" fmla="*/ 1430743 w 1430743"/>
              <a:gd name="connsiteY5" fmla="*/ 1742971 h 2056141"/>
              <a:gd name="connsiteX0" fmla="*/ 1430743 w 1430743"/>
              <a:gd name="connsiteY0" fmla="*/ 1754143 h 2067313"/>
              <a:gd name="connsiteX1" fmla="*/ 404484 w 1430743"/>
              <a:gd name="connsiteY1" fmla="*/ 1715049 h 2067313"/>
              <a:gd name="connsiteX2" fmla="*/ 22881 w 1430743"/>
              <a:gd name="connsiteY2" fmla="*/ 332718 h 2067313"/>
              <a:gd name="connsiteX3" fmla="*/ 199016 w 1430743"/>
              <a:gd name="connsiteY3" fmla="*/ 11396 h 2067313"/>
              <a:gd name="connsiteX4" fmla="*/ 654729 w 1430743"/>
              <a:gd name="connsiteY4" fmla="*/ 417093 h 2067313"/>
              <a:gd name="connsiteX5" fmla="*/ 1430743 w 1430743"/>
              <a:gd name="connsiteY5" fmla="*/ 1754143 h 2067313"/>
              <a:gd name="connsiteX0" fmla="*/ 1430743 w 1430743"/>
              <a:gd name="connsiteY0" fmla="*/ 1754143 h 2067313"/>
              <a:gd name="connsiteX1" fmla="*/ 404484 w 1430743"/>
              <a:gd name="connsiteY1" fmla="*/ 1715049 h 2067313"/>
              <a:gd name="connsiteX2" fmla="*/ 22881 w 1430743"/>
              <a:gd name="connsiteY2" fmla="*/ 332718 h 2067313"/>
              <a:gd name="connsiteX3" fmla="*/ 199016 w 1430743"/>
              <a:gd name="connsiteY3" fmla="*/ 11396 h 2067313"/>
              <a:gd name="connsiteX4" fmla="*/ 665805 w 1430743"/>
              <a:gd name="connsiteY4" fmla="*/ 430119 h 2067313"/>
              <a:gd name="connsiteX5" fmla="*/ 1430743 w 1430743"/>
              <a:gd name="connsiteY5" fmla="*/ 1754143 h 2067313"/>
              <a:gd name="connsiteX0" fmla="*/ 1430743 w 1430743"/>
              <a:gd name="connsiteY0" fmla="*/ 1754143 h 2067313"/>
              <a:gd name="connsiteX1" fmla="*/ 404484 w 1430743"/>
              <a:gd name="connsiteY1" fmla="*/ 1715049 h 2067313"/>
              <a:gd name="connsiteX2" fmla="*/ 22881 w 1430743"/>
              <a:gd name="connsiteY2" fmla="*/ 332718 h 2067313"/>
              <a:gd name="connsiteX3" fmla="*/ 199016 w 1430743"/>
              <a:gd name="connsiteY3" fmla="*/ 11396 h 2067313"/>
              <a:gd name="connsiteX4" fmla="*/ 654729 w 1430743"/>
              <a:gd name="connsiteY4" fmla="*/ 417094 h 2067313"/>
              <a:gd name="connsiteX5" fmla="*/ 1430743 w 1430743"/>
              <a:gd name="connsiteY5" fmla="*/ 1754143 h 2067313"/>
              <a:gd name="connsiteX0" fmla="*/ 1430743 w 1430743"/>
              <a:gd name="connsiteY0" fmla="*/ 1754143 h 2067313"/>
              <a:gd name="connsiteX1" fmla="*/ 404484 w 1430743"/>
              <a:gd name="connsiteY1" fmla="*/ 1715049 h 2067313"/>
              <a:gd name="connsiteX2" fmla="*/ 22881 w 1430743"/>
              <a:gd name="connsiteY2" fmla="*/ 332718 h 2067313"/>
              <a:gd name="connsiteX3" fmla="*/ 199016 w 1430743"/>
              <a:gd name="connsiteY3" fmla="*/ 11396 h 2067313"/>
              <a:gd name="connsiteX4" fmla="*/ 669801 w 1430743"/>
              <a:gd name="connsiteY4" fmla="*/ 422077 h 2067313"/>
              <a:gd name="connsiteX5" fmla="*/ 1430743 w 1430743"/>
              <a:gd name="connsiteY5" fmla="*/ 1754143 h 2067313"/>
              <a:gd name="connsiteX0" fmla="*/ 1430743 w 1430743"/>
              <a:gd name="connsiteY0" fmla="*/ 1754143 h 2067313"/>
              <a:gd name="connsiteX1" fmla="*/ 404484 w 1430743"/>
              <a:gd name="connsiteY1" fmla="*/ 1715049 h 2067313"/>
              <a:gd name="connsiteX2" fmla="*/ 22881 w 1430743"/>
              <a:gd name="connsiteY2" fmla="*/ 332718 h 2067313"/>
              <a:gd name="connsiteX3" fmla="*/ 199016 w 1430743"/>
              <a:gd name="connsiteY3" fmla="*/ 11396 h 2067313"/>
              <a:gd name="connsiteX4" fmla="*/ 669801 w 1430743"/>
              <a:gd name="connsiteY4" fmla="*/ 422077 h 2067313"/>
              <a:gd name="connsiteX5" fmla="*/ 1430743 w 1430743"/>
              <a:gd name="connsiteY5" fmla="*/ 1754143 h 2067313"/>
              <a:gd name="connsiteX0" fmla="*/ 1430743 w 1430743"/>
              <a:gd name="connsiteY0" fmla="*/ 1754143 h 2067313"/>
              <a:gd name="connsiteX1" fmla="*/ 404484 w 1430743"/>
              <a:gd name="connsiteY1" fmla="*/ 1715049 h 2067313"/>
              <a:gd name="connsiteX2" fmla="*/ 22881 w 1430743"/>
              <a:gd name="connsiteY2" fmla="*/ 332718 h 2067313"/>
              <a:gd name="connsiteX3" fmla="*/ 199016 w 1430743"/>
              <a:gd name="connsiteY3" fmla="*/ 11396 h 2067313"/>
              <a:gd name="connsiteX4" fmla="*/ 669801 w 1430743"/>
              <a:gd name="connsiteY4" fmla="*/ 422077 h 2067313"/>
              <a:gd name="connsiteX5" fmla="*/ 1430743 w 1430743"/>
              <a:gd name="connsiteY5" fmla="*/ 1754143 h 2067313"/>
              <a:gd name="connsiteX0" fmla="*/ 1430743 w 1430743"/>
              <a:gd name="connsiteY0" fmla="*/ 1754143 h 2067313"/>
              <a:gd name="connsiteX1" fmla="*/ 404484 w 1430743"/>
              <a:gd name="connsiteY1" fmla="*/ 1715049 h 2067313"/>
              <a:gd name="connsiteX2" fmla="*/ 22881 w 1430743"/>
              <a:gd name="connsiteY2" fmla="*/ 332718 h 2067313"/>
              <a:gd name="connsiteX3" fmla="*/ 199016 w 1430743"/>
              <a:gd name="connsiteY3" fmla="*/ 11396 h 2067313"/>
              <a:gd name="connsiteX4" fmla="*/ 669801 w 1430743"/>
              <a:gd name="connsiteY4" fmla="*/ 422077 h 2067313"/>
              <a:gd name="connsiteX5" fmla="*/ 1430743 w 1430743"/>
              <a:gd name="connsiteY5" fmla="*/ 1754143 h 2067313"/>
              <a:gd name="connsiteX0" fmla="*/ 1430743 w 1430743"/>
              <a:gd name="connsiteY0" fmla="*/ 1754967 h 2068137"/>
              <a:gd name="connsiteX1" fmla="*/ 404484 w 1430743"/>
              <a:gd name="connsiteY1" fmla="*/ 1715873 h 2068137"/>
              <a:gd name="connsiteX2" fmla="*/ 22881 w 1430743"/>
              <a:gd name="connsiteY2" fmla="*/ 333542 h 2068137"/>
              <a:gd name="connsiteX3" fmla="*/ 199016 w 1430743"/>
              <a:gd name="connsiteY3" fmla="*/ 12220 h 2068137"/>
              <a:gd name="connsiteX4" fmla="*/ 669801 w 1430743"/>
              <a:gd name="connsiteY4" fmla="*/ 422901 h 2068137"/>
              <a:gd name="connsiteX5" fmla="*/ 1430743 w 1430743"/>
              <a:gd name="connsiteY5" fmla="*/ 1754967 h 2068137"/>
              <a:gd name="connsiteX0" fmla="*/ 1430743 w 1430743"/>
              <a:gd name="connsiteY0" fmla="*/ 1748418 h 2061588"/>
              <a:gd name="connsiteX1" fmla="*/ 404484 w 1430743"/>
              <a:gd name="connsiteY1" fmla="*/ 1709324 h 2061588"/>
              <a:gd name="connsiteX2" fmla="*/ 22881 w 1430743"/>
              <a:gd name="connsiteY2" fmla="*/ 326993 h 2061588"/>
              <a:gd name="connsiteX3" fmla="*/ 199016 w 1430743"/>
              <a:gd name="connsiteY3" fmla="*/ 5671 h 2061588"/>
              <a:gd name="connsiteX4" fmla="*/ 669801 w 1430743"/>
              <a:gd name="connsiteY4" fmla="*/ 416352 h 2061588"/>
              <a:gd name="connsiteX5" fmla="*/ 1430743 w 1430743"/>
              <a:gd name="connsiteY5" fmla="*/ 1748418 h 2061588"/>
              <a:gd name="connsiteX0" fmla="*/ 1430743 w 1430743"/>
              <a:gd name="connsiteY0" fmla="*/ 1761602 h 2074772"/>
              <a:gd name="connsiteX1" fmla="*/ 404484 w 1430743"/>
              <a:gd name="connsiteY1" fmla="*/ 1722508 h 2074772"/>
              <a:gd name="connsiteX2" fmla="*/ 22881 w 1430743"/>
              <a:gd name="connsiteY2" fmla="*/ 340177 h 2074772"/>
              <a:gd name="connsiteX3" fmla="*/ 199016 w 1430743"/>
              <a:gd name="connsiteY3" fmla="*/ 18855 h 2074772"/>
              <a:gd name="connsiteX4" fmla="*/ 669801 w 1430743"/>
              <a:gd name="connsiteY4" fmla="*/ 429536 h 2074772"/>
              <a:gd name="connsiteX5" fmla="*/ 1430743 w 1430743"/>
              <a:gd name="connsiteY5" fmla="*/ 1761602 h 2074772"/>
              <a:gd name="connsiteX0" fmla="*/ 1430743 w 1430743"/>
              <a:gd name="connsiteY0" fmla="*/ 1759426 h 2072596"/>
              <a:gd name="connsiteX1" fmla="*/ 404484 w 1430743"/>
              <a:gd name="connsiteY1" fmla="*/ 1720332 h 2072596"/>
              <a:gd name="connsiteX2" fmla="*/ 22881 w 1430743"/>
              <a:gd name="connsiteY2" fmla="*/ 338001 h 2072596"/>
              <a:gd name="connsiteX3" fmla="*/ 199016 w 1430743"/>
              <a:gd name="connsiteY3" fmla="*/ 16679 h 2072596"/>
              <a:gd name="connsiteX4" fmla="*/ 669801 w 1430743"/>
              <a:gd name="connsiteY4" fmla="*/ 427360 h 2072596"/>
              <a:gd name="connsiteX5" fmla="*/ 1430743 w 1430743"/>
              <a:gd name="connsiteY5" fmla="*/ 1759426 h 2072596"/>
              <a:gd name="connsiteX0" fmla="*/ 1430743 w 1430743"/>
              <a:gd name="connsiteY0" fmla="*/ 1758515 h 2071685"/>
              <a:gd name="connsiteX1" fmla="*/ 404484 w 1430743"/>
              <a:gd name="connsiteY1" fmla="*/ 1719421 h 2071685"/>
              <a:gd name="connsiteX2" fmla="*/ 22881 w 1430743"/>
              <a:gd name="connsiteY2" fmla="*/ 337090 h 2071685"/>
              <a:gd name="connsiteX3" fmla="*/ 199016 w 1430743"/>
              <a:gd name="connsiteY3" fmla="*/ 15768 h 2071685"/>
              <a:gd name="connsiteX4" fmla="*/ 669801 w 1430743"/>
              <a:gd name="connsiteY4" fmla="*/ 426449 h 2071685"/>
              <a:gd name="connsiteX5" fmla="*/ 1430743 w 1430743"/>
              <a:gd name="connsiteY5" fmla="*/ 1758515 h 2071685"/>
              <a:gd name="connsiteX0" fmla="*/ 1430743 w 1430743"/>
              <a:gd name="connsiteY0" fmla="*/ 1758515 h 2071685"/>
              <a:gd name="connsiteX1" fmla="*/ 404484 w 1430743"/>
              <a:gd name="connsiteY1" fmla="*/ 1719421 h 2071685"/>
              <a:gd name="connsiteX2" fmla="*/ 22881 w 1430743"/>
              <a:gd name="connsiteY2" fmla="*/ 337090 h 2071685"/>
              <a:gd name="connsiteX3" fmla="*/ 199016 w 1430743"/>
              <a:gd name="connsiteY3" fmla="*/ 15768 h 2071685"/>
              <a:gd name="connsiteX4" fmla="*/ 669801 w 1430743"/>
              <a:gd name="connsiteY4" fmla="*/ 426449 h 2071685"/>
              <a:gd name="connsiteX5" fmla="*/ 1430743 w 1430743"/>
              <a:gd name="connsiteY5" fmla="*/ 1758515 h 2071685"/>
              <a:gd name="connsiteX0" fmla="*/ 1430743 w 1430743"/>
              <a:gd name="connsiteY0" fmla="*/ 1758515 h 2071685"/>
              <a:gd name="connsiteX1" fmla="*/ 404484 w 1430743"/>
              <a:gd name="connsiteY1" fmla="*/ 1719421 h 2071685"/>
              <a:gd name="connsiteX2" fmla="*/ 22881 w 1430743"/>
              <a:gd name="connsiteY2" fmla="*/ 337090 h 2071685"/>
              <a:gd name="connsiteX3" fmla="*/ 199016 w 1430743"/>
              <a:gd name="connsiteY3" fmla="*/ 15768 h 2071685"/>
              <a:gd name="connsiteX4" fmla="*/ 669801 w 1430743"/>
              <a:gd name="connsiteY4" fmla="*/ 426449 h 2071685"/>
              <a:gd name="connsiteX5" fmla="*/ 1430743 w 1430743"/>
              <a:gd name="connsiteY5" fmla="*/ 1758515 h 2071685"/>
              <a:gd name="connsiteX0" fmla="*/ 1430743 w 1430743"/>
              <a:gd name="connsiteY0" fmla="*/ 1758515 h 2071685"/>
              <a:gd name="connsiteX1" fmla="*/ 404484 w 1430743"/>
              <a:gd name="connsiteY1" fmla="*/ 1719421 h 2071685"/>
              <a:gd name="connsiteX2" fmla="*/ 22881 w 1430743"/>
              <a:gd name="connsiteY2" fmla="*/ 337090 h 2071685"/>
              <a:gd name="connsiteX3" fmla="*/ 199016 w 1430743"/>
              <a:gd name="connsiteY3" fmla="*/ 15768 h 2071685"/>
              <a:gd name="connsiteX4" fmla="*/ 669801 w 1430743"/>
              <a:gd name="connsiteY4" fmla="*/ 426449 h 2071685"/>
              <a:gd name="connsiteX5" fmla="*/ 1430743 w 1430743"/>
              <a:gd name="connsiteY5" fmla="*/ 1758515 h 2071685"/>
              <a:gd name="connsiteX0" fmla="*/ 1430743 w 1430743"/>
              <a:gd name="connsiteY0" fmla="*/ 1758515 h 2071685"/>
              <a:gd name="connsiteX1" fmla="*/ 404484 w 1430743"/>
              <a:gd name="connsiteY1" fmla="*/ 1719421 h 2071685"/>
              <a:gd name="connsiteX2" fmla="*/ 22881 w 1430743"/>
              <a:gd name="connsiteY2" fmla="*/ 337090 h 2071685"/>
              <a:gd name="connsiteX3" fmla="*/ 199016 w 1430743"/>
              <a:gd name="connsiteY3" fmla="*/ 15768 h 2071685"/>
              <a:gd name="connsiteX4" fmla="*/ 669801 w 1430743"/>
              <a:gd name="connsiteY4" fmla="*/ 426449 h 2071685"/>
              <a:gd name="connsiteX5" fmla="*/ 1430743 w 1430743"/>
              <a:gd name="connsiteY5" fmla="*/ 1758515 h 2071685"/>
              <a:gd name="connsiteX0" fmla="*/ 1430743 w 1430743"/>
              <a:gd name="connsiteY0" fmla="*/ 1756800 h 2069970"/>
              <a:gd name="connsiteX1" fmla="*/ 404484 w 1430743"/>
              <a:gd name="connsiteY1" fmla="*/ 1717706 h 2069970"/>
              <a:gd name="connsiteX2" fmla="*/ 22881 w 1430743"/>
              <a:gd name="connsiteY2" fmla="*/ 335375 h 2069970"/>
              <a:gd name="connsiteX3" fmla="*/ 199016 w 1430743"/>
              <a:gd name="connsiteY3" fmla="*/ 14053 h 2069970"/>
              <a:gd name="connsiteX4" fmla="*/ 669801 w 1430743"/>
              <a:gd name="connsiteY4" fmla="*/ 424734 h 2069970"/>
              <a:gd name="connsiteX5" fmla="*/ 1430743 w 1430743"/>
              <a:gd name="connsiteY5" fmla="*/ 1756800 h 2069970"/>
              <a:gd name="connsiteX0" fmla="*/ 1430743 w 1430743"/>
              <a:gd name="connsiteY0" fmla="*/ 1756800 h 2069970"/>
              <a:gd name="connsiteX1" fmla="*/ 404484 w 1430743"/>
              <a:gd name="connsiteY1" fmla="*/ 1717706 h 2069970"/>
              <a:gd name="connsiteX2" fmla="*/ 22881 w 1430743"/>
              <a:gd name="connsiteY2" fmla="*/ 335375 h 2069970"/>
              <a:gd name="connsiteX3" fmla="*/ 199016 w 1430743"/>
              <a:gd name="connsiteY3" fmla="*/ 14053 h 2069970"/>
              <a:gd name="connsiteX4" fmla="*/ 669801 w 1430743"/>
              <a:gd name="connsiteY4" fmla="*/ 424734 h 2069970"/>
              <a:gd name="connsiteX5" fmla="*/ 1430743 w 1430743"/>
              <a:gd name="connsiteY5" fmla="*/ 1756800 h 2069970"/>
              <a:gd name="connsiteX0" fmla="*/ 1430743 w 1430743"/>
              <a:gd name="connsiteY0" fmla="*/ 1756800 h 2069970"/>
              <a:gd name="connsiteX1" fmla="*/ 404484 w 1430743"/>
              <a:gd name="connsiteY1" fmla="*/ 1717706 h 2069970"/>
              <a:gd name="connsiteX2" fmla="*/ 22881 w 1430743"/>
              <a:gd name="connsiteY2" fmla="*/ 335375 h 2069970"/>
              <a:gd name="connsiteX3" fmla="*/ 199016 w 1430743"/>
              <a:gd name="connsiteY3" fmla="*/ 14053 h 2069970"/>
              <a:gd name="connsiteX4" fmla="*/ 669801 w 1430743"/>
              <a:gd name="connsiteY4" fmla="*/ 424734 h 2069970"/>
              <a:gd name="connsiteX5" fmla="*/ 1430743 w 1430743"/>
              <a:gd name="connsiteY5" fmla="*/ 1756800 h 2069970"/>
              <a:gd name="connsiteX0" fmla="*/ 1430743 w 1430743"/>
              <a:gd name="connsiteY0" fmla="*/ 1756800 h 2069970"/>
              <a:gd name="connsiteX1" fmla="*/ 404484 w 1430743"/>
              <a:gd name="connsiteY1" fmla="*/ 1717706 h 2069970"/>
              <a:gd name="connsiteX2" fmla="*/ 22881 w 1430743"/>
              <a:gd name="connsiteY2" fmla="*/ 335375 h 2069970"/>
              <a:gd name="connsiteX3" fmla="*/ 199016 w 1430743"/>
              <a:gd name="connsiteY3" fmla="*/ 14053 h 2069970"/>
              <a:gd name="connsiteX4" fmla="*/ 669801 w 1430743"/>
              <a:gd name="connsiteY4" fmla="*/ 424734 h 2069970"/>
              <a:gd name="connsiteX5" fmla="*/ 1430743 w 1430743"/>
              <a:gd name="connsiteY5" fmla="*/ 1756800 h 2069970"/>
              <a:gd name="connsiteX0" fmla="*/ 1430743 w 1430743"/>
              <a:gd name="connsiteY0" fmla="*/ 1756800 h 2069970"/>
              <a:gd name="connsiteX1" fmla="*/ 404484 w 1430743"/>
              <a:gd name="connsiteY1" fmla="*/ 1717706 h 2069970"/>
              <a:gd name="connsiteX2" fmla="*/ 22881 w 1430743"/>
              <a:gd name="connsiteY2" fmla="*/ 335375 h 2069970"/>
              <a:gd name="connsiteX3" fmla="*/ 199016 w 1430743"/>
              <a:gd name="connsiteY3" fmla="*/ 14053 h 2069970"/>
              <a:gd name="connsiteX4" fmla="*/ 669801 w 1430743"/>
              <a:gd name="connsiteY4" fmla="*/ 424734 h 2069970"/>
              <a:gd name="connsiteX5" fmla="*/ 1430743 w 1430743"/>
              <a:gd name="connsiteY5" fmla="*/ 1756800 h 2069970"/>
              <a:gd name="connsiteX0" fmla="*/ 1430743 w 1430743"/>
              <a:gd name="connsiteY0" fmla="*/ 1756800 h 2069970"/>
              <a:gd name="connsiteX1" fmla="*/ 404484 w 1430743"/>
              <a:gd name="connsiteY1" fmla="*/ 1717706 h 2069970"/>
              <a:gd name="connsiteX2" fmla="*/ 22881 w 1430743"/>
              <a:gd name="connsiteY2" fmla="*/ 335375 h 2069970"/>
              <a:gd name="connsiteX3" fmla="*/ 199016 w 1430743"/>
              <a:gd name="connsiteY3" fmla="*/ 14053 h 2069970"/>
              <a:gd name="connsiteX4" fmla="*/ 669801 w 1430743"/>
              <a:gd name="connsiteY4" fmla="*/ 424734 h 2069970"/>
              <a:gd name="connsiteX5" fmla="*/ 1430743 w 1430743"/>
              <a:gd name="connsiteY5" fmla="*/ 1756800 h 2069970"/>
              <a:gd name="connsiteX0" fmla="*/ 1430743 w 1430743"/>
              <a:gd name="connsiteY0" fmla="*/ 1756800 h 2069970"/>
              <a:gd name="connsiteX1" fmla="*/ 404484 w 1430743"/>
              <a:gd name="connsiteY1" fmla="*/ 1717706 h 2069970"/>
              <a:gd name="connsiteX2" fmla="*/ 22881 w 1430743"/>
              <a:gd name="connsiteY2" fmla="*/ 335375 h 2069970"/>
              <a:gd name="connsiteX3" fmla="*/ 199016 w 1430743"/>
              <a:gd name="connsiteY3" fmla="*/ 14053 h 2069970"/>
              <a:gd name="connsiteX4" fmla="*/ 669801 w 1430743"/>
              <a:gd name="connsiteY4" fmla="*/ 424734 h 2069970"/>
              <a:gd name="connsiteX5" fmla="*/ 1430743 w 1430743"/>
              <a:gd name="connsiteY5" fmla="*/ 1756800 h 2069970"/>
              <a:gd name="connsiteX0" fmla="*/ 1430743 w 1430743"/>
              <a:gd name="connsiteY0" fmla="*/ 1756800 h 2069970"/>
              <a:gd name="connsiteX1" fmla="*/ 404484 w 1430743"/>
              <a:gd name="connsiteY1" fmla="*/ 1717706 h 2069970"/>
              <a:gd name="connsiteX2" fmla="*/ 22881 w 1430743"/>
              <a:gd name="connsiteY2" fmla="*/ 335375 h 2069970"/>
              <a:gd name="connsiteX3" fmla="*/ 199016 w 1430743"/>
              <a:gd name="connsiteY3" fmla="*/ 14053 h 2069970"/>
              <a:gd name="connsiteX4" fmla="*/ 669801 w 1430743"/>
              <a:gd name="connsiteY4" fmla="*/ 424734 h 2069970"/>
              <a:gd name="connsiteX5" fmla="*/ 1430743 w 1430743"/>
              <a:gd name="connsiteY5" fmla="*/ 1756800 h 2069970"/>
              <a:gd name="connsiteX0" fmla="*/ 1430743 w 1430743"/>
              <a:gd name="connsiteY0" fmla="*/ 1756800 h 2069970"/>
              <a:gd name="connsiteX1" fmla="*/ 404484 w 1430743"/>
              <a:gd name="connsiteY1" fmla="*/ 1717706 h 2069970"/>
              <a:gd name="connsiteX2" fmla="*/ 22881 w 1430743"/>
              <a:gd name="connsiteY2" fmla="*/ 335375 h 2069970"/>
              <a:gd name="connsiteX3" fmla="*/ 199016 w 1430743"/>
              <a:gd name="connsiteY3" fmla="*/ 14053 h 2069970"/>
              <a:gd name="connsiteX4" fmla="*/ 669801 w 1430743"/>
              <a:gd name="connsiteY4" fmla="*/ 424734 h 2069970"/>
              <a:gd name="connsiteX5" fmla="*/ 1430743 w 1430743"/>
              <a:gd name="connsiteY5" fmla="*/ 1756800 h 2069970"/>
              <a:gd name="connsiteX0" fmla="*/ 1430743 w 1430743"/>
              <a:gd name="connsiteY0" fmla="*/ 1752827 h 2065997"/>
              <a:gd name="connsiteX1" fmla="*/ 404484 w 1430743"/>
              <a:gd name="connsiteY1" fmla="*/ 1713733 h 2065997"/>
              <a:gd name="connsiteX2" fmla="*/ 22881 w 1430743"/>
              <a:gd name="connsiteY2" fmla="*/ 331402 h 2065997"/>
              <a:gd name="connsiteX3" fmla="*/ 207593 w 1430743"/>
              <a:gd name="connsiteY3" fmla="*/ 14342 h 2065997"/>
              <a:gd name="connsiteX4" fmla="*/ 669801 w 1430743"/>
              <a:gd name="connsiteY4" fmla="*/ 420761 h 2065997"/>
              <a:gd name="connsiteX5" fmla="*/ 1430743 w 1430743"/>
              <a:gd name="connsiteY5" fmla="*/ 1752827 h 2065997"/>
              <a:gd name="connsiteX0" fmla="*/ 1430743 w 1430743"/>
              <a:gd name="connsiteY0" fmla="*/ 1761589 h 2074759"/>
              <a:gd name="connsiteX1" fmla="*/ 404484 w 1430743"/>
              <a:gd name="connsiteY1" fmla="*/ 1722495 h 2074759"/>
              <a:gd name="connsiteX2" fmla="*/ 22881 w 1430743"/>
              <a:gd name="connsiteY2" fmla="*/ 340164 h 2074759"/>
              <a:gd name="connsiteX3" fmla="*/ 207593 w 1430743"/>
              <a:gd name="connsiteY3" fmla="*/ 23104 h 2074759"/>
              <a:gd name="connsiteX4" fmla="*/ 669801 w 1430743"/>
              <a:gd name="connsiteY4" fmla="*/ 429523 h 2074759"/>
              <a:gd name="connsiteX5" fmla="*/ 1430743 w 1430743"/>
              <a:gd name="connsiteY5" fmla="*/ 1761589 h 2074759"/>
              <a:gd name="connsiteX0" fmla="*/ 1430743 w 1430743"/>
              <a:gd name="connsiteY0" fmla="*/ 1761589 h 2074759"/>
              <a:gd name="connsiteX1" fmla="*/ 404484 w 1430743"/>
              <a:gd name="connsiteY1" fmla="*/ 1722495 h 2074759"/>
              <a:gd name="connsiteX2" fmla="*/ 22881 w 1430743"/>
              <a:gd name="connsiteY2" fmla="*/ 340164 h 2074759"/>
              <a:gd name="connsiteX3" fmla="*/ 207593 w 1430743"/>
              <a:gd name="connsiteY3" fmla="*/ 23104 h 2074759"/>
              <a:gd name="connsiteX4" fmla="*/ 669801 w 1430743"/>
              <a:gd name="connsiteY4" fmla="*/ 429523 h 2074759"/>
              <a:gd name="connsiteX5" fmla="*/ 1430743 w 1430743"/>
              <a:gd name="connsiteY5" fmla="*/ 1761589 h 2074759"/>
              <a:gd name="connsiteX0" fmla="*/ 1430743 w 1430743"/>
              <a:gd name="connsiteY0" fmla="*/ 1761589 h 2074759"/>
              <a:gd name="connsiteX1" fmla="*/ 404484 w 1430743"/>
              <a:gd name="connsiteY1" fmla="*/ 1722495 h 2074759"/>
              <a:gd name="connsiteX2" fmla="*/ 22881 w 1430743"/>
              <a:gd name="connsiteY2" fmla="*/ 340164 h 2074759"/>
              <a:gd name="connsiteX3" fmla="*/ 207593 w 1430743"/>
              <a:gd name="connsiteY3" fmla="*/ 23104 h 2074759"/>
              <a:gd name="connsiteX4" fmla="*/ 669801 w 1430743"/>
              <a:gd name="connsiteY4" fmla="*/ 429523 h 2074759"/>
              <a:gd name="connsiteX5" fmla="*/ 1430743 w 1430743"/>
              <a:gd name="connsiteY5" fmla="*/ 1761589 h 2074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30743" h="2074759">
                <a:moveTo>
                  <a:pt x="1430743" y="1761589"/>
                </a:moveTo>
                <a:cubicBezTo>
                  <a:pt x="1125577" y="2343264"/>
                  <a:pt x="609591" y="1985059"/>
                  <a:pt x="404484" y="1722495"/>
                </a:cubicBezTo>
                <a:cubicBezTo>
                  <a:pt x="83893" y="1312097"/>
                  <a:pt x="-59590" y="753958"/>
                  <a:pt x="22881" y="340164"/>
                </a:cubicBezTo>
                <a:cubicBezTo>
                  <a:pt x="100183" y="97451"/>
                  <a:pt x="149904" y="-61891"/>
                  <a:pt x="207593" y="23104"/>
                </a:cubicBezTo>
                <a:cubicBezTo>
                  <a:pt x="298986" y="95434"/>
                  <a:pt x="376588" y="314315"/>
                  <a:pt x="669801" y="429523"/>
                </a:cubicBezTo>
                <a:cubicBezTo>
                  <a:pt x="685127" y="1082859"/>
                  <a:pt x="1057807" y="1582743"/>
                  <a:pt x="1430743" y="1761589"/>
                </a:cubicBezTo>
                <a:close/>
              </a:path>
            </a:pathLst>
          </a:cu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C2E43D6-9CAD-27B4-FA25-01E99EBD7EC5}"/>
              </a:ext>
            </a:extLst>
          </p:cNvPr>
          <p:cNvSpPr/>
          <p:nvPr/>
        </p:nvSpPr>
        <p:spPr>
          <a:xfrm>
            <a:off x="1284306" y="3460689"/>
            <a:ext cx="1468599" cy="659133"/>
          </a:xfrm>
          <a:custGeom>
            <a:avLst/>
            <a:gdLst>
              <a:gd name="connsiteX0" fmla="*/ 0 w 1372516"/>
              <a:gd name="connsiteY0" fmla="*/ 319895 h 639790"/>
              <a:gd name="connsiteX1" fmla="*/ 686258 w 1372516"/>
              <a:gd name="connsiteY1" fmla="*/ 0 h 639790"/>
              <a:gd name="connsiteX2" fmla="*/ 1372516 w 1372516"/>
              <a:gd name="connsiteY2" fmla="*/ 319895 h 639790"/>
              <a:gd name="connsiteX3" fmla="*/ 686258 w 1372516"/>
              <a:gd name="connsiteY3" fmla="*/ 639790 h 639790"/>
              <a:gd name="connsiteX4" fmla="*/ 0 w 1372516"/>
              <a:gd name="connsiteY4" fmla="*/ 319895 h 639790"/>
              <a:gd name="connsiteX0" fmla="*/ 14554 w 1482657"/>
              <a:gd name="connsiteY0" fmla="*/ 303389 h 623284"/>
              <a:gd name="connsiteX1" fmla="*/ 1281803 w 1482657"/>
              <a:gd name="connsiteY1" fmla="*/ 0 h 623284"/>
              <a:gd name="connsiteX2" fmla="*/ 1387070 w 1482657"/>
              <a:gd name="connsiteY2" fmla="*/ 303389 h 623284"/>
              <a:gd name="connsiteX3" fmla="*/ 700812 w 1482657"/>
              <a:gd name="connsiteY3" fmla="*/ 623284 h 623284"/>
              <a:gd name="connsiteX4" fmla="*/ 14554 w 1482657"/>
              <a:gd name="connsiteY4" fmla="*/ 303389 h 623284"/>
              <a:gd name="connsiteX0" fmla="*/ 14554 w 1492584"/>
              <a:gd name="connsiteY0" fmla="*/ 352941 h 672836"/>
              <a:gd name="connsiteX1" fmla="*/ 1281803 w 1492584"/>
              <a:gd name="connsiteY1" fmla="*/ 49552 h 672836"/>
              <a:gd name="connsiteX2" fmla="*/ 1387070 w 1492584"/>
              <a:gd name="connsiteY2" fmla="*/ 352941 h 672836"/>
              <a:gd name="connsiteX3" fmla="*/ 700812 w 1492584"/>
              <a:gd name="connsiteY3" fmla="*/ 672836 h 672836"/>
              <a:gd name="connsiteX4" fmla="*/ 14554 w 1492584"/>
              <a:gd name="connsiteY4" fmla="*/ 352941 h 672836"/>
              <a:gd name="connsiteX0" fmla="*/ 14554 w 1488324"/>
              <a:gd name="connsiteY0" fmla="*/ 303390 h 623285"/>
              <a:gd name="connsiteX1" fmla="*/ 1281803 w 1488324"/>
              <a:gd name="connsiteY1" fmla="*/ 1 h 623285"/>
              <a:gd name="connsiteX2" fmla="*/ 1387070 w 1488324"/>
              <a:gd name="connsiteY2" fmla="*/ 303390 h 623285"/>
              <a:gd name="connsiteX3" fmla="*/ 700812 w 1488324"/>
              <a:gd name="connsiteY3" fmla="*/ 623285 h 623285"/>
              <a:gd name="connsiteX4" fmla="*/ 14554 w 1488324"/>
              <a:gd name="connsiteY4" fmla="*/ 303390 h 623285"/>
              <a:gd name="connsiteX0" fmla="*/ 11183 w 1406848"/>
              <a:gd name="connsiteY0" fmla="*/ 306111 h 642917"/>
              <a:gd name="connsiteX1" fmla="*/ 1278432 w 1406848"/>
              <a:gd name="connsiteY1" fmla="*/ 2722 h 642917"/>
              <a:gd name="connsiteX2" fmla="*/ 1363892 w 1406848"/>
              <a:gd name="connsiteY2" fmla="*/ 487671 h 642917"/>
              <a:gd name="connsiteX3" fmla="*/ 697441 w 1406848"/>
              <a:gd name="connsiteY3" fmla="*/ 626006 h 642917"/>
              <a:gd name="connsiteX4" fmla="*/ 11183 w 1406848"/>
              <a:gd name="connsiteY4" fmla="*/ 306111 h 642917"/>
              <a:gd name="connsiteX0" fmla="*/ 11183 w 1398450"/>
              <a:gd name="connsiteY0" fmla="*/ 306111 h 642917"/>
              <a:gd name="connsiteX1" fmla="*/ 1278432 w 1398450"/>
              <a:gd name="connsiteY1" fmla="*/ 2722 h 642917"/>
              <a:gd name="connsiteX2" fmla="*/ 1363892 w 1398450"/>
              <a:gd name="connsiteY2" fmla="*/ 487671 h 642917"/>
              <a:gd name="connsiteX3" fmla="*/ 697441 w 1398450"/>
              <a:gd name="connsiteY3" fmla="*/ 626006 h 642917"/>
              <a:gd name="connsiteX4" fmla="*/ 11183 w 1398450"/>
              <a:gd name="connsiteY4" fmla="*/ 306111 h 642917"/>
              <a:gd name="connsiteX0" fmla="*/ 11183 w 1468669"/>
              <a:gd name="connsiteY0" fmla="*/ 359365 h 696171"/>
              <a:gd name="connsiteX1" fmla="*/ 1278432 w 1468669"/>
              <a:gd name="connsiteY1" fmla="*/ 55976 h 696171"/>
              <a:gd name="connsiteX2" fmla="*/ 1363892 w 1468669"/>
              <a:gd name="connsiteY2" fmla="*/ 540925 h 696171"/>
              <a:gd name="connsiteX3" fmla="*/ 697441 w 1468669"/>
              <a:gd name="connsiteY3" fmla="*/ 679260 h 696171"/>
              <a:gd name="connsiteX4" fmla="*/ 11183 w 1468669"/>
              <a:gd name="connsiteY4" fmla="*/ 359365 h 696171"/>
              <a:gd name="connsiteX0" fmla="*/ 11183 w 1481725"/>
              <a:gd name="connsiteY0" fmla="*/ 314718 h 651524"/>
              <a:gd name="connsiteX1" fmla="*/ 1278432 w 1481725"/>
              <a:gd name="connsiteY1" fmla="*/ 11329 h 651524"/>
              <a:gd name="connsiteX2" fmla="*/ 1363892 w 1481725"/>
              <a:gd name="connsiteY2" fmla="*/ 496278 h 651524"/>
              <a:gd name="connsiteX3" fmla="*/ 697441 w 1481725"/>
              <a:gd name="connsiteY3" fmla="*/ 634613 h 651524"/>
              <a:gd name="connsiteX4" fmla="*/ 11183 w 1481725"/>
              <a:gd name="connsiteY4" fmla="*/ 314718 h 651524"/>
              <a:gd name="connsiteX0" fmla="*/ 25 w 1352734"/>
              <a:gd name="connsiteY0" fmla="*/ 348981 h 685787"/>
              <a:gd name="connsiteX1" fmla="*/ 662914 w 1352734"/>
              <a:gd name="connsiteY1" fmla="*/ 54874 h 685787"/>
              <a:gd name="connsiteX2" fmla="*/ 1267274 w 1352734"/>
              <a:gd name="connsiteY2" fmla="*/ 45592 h 685787"/>
              <a:gd name="connsiteX3" fmla="*/ 1352734 w 1352734"/>
              <a:gd name="connsiteY3" fmla="*/ 530541 h 685787"/>
              <a:gd name="connsiteX4" fmla="*/ 686283 w 1352734"/>
              <a:gd name="connsiteY4" fmla="*/ 668876 h 685787"/>
              <a:gd name="connsiteX5" fmla="*/ 25 w 1352734"/>
              <a:gd name="connsiteY5" fmla="*/ 348981 h 685787"/>
              <a:gd name="connsiteX0" fmla="*/ 25 w 1352734"/>
              <a:gd name="connsiteY0" fmla="*/ 344276 h 681082"/>
              <a:gd name="connsiteX1" fmla="*/ 662914 w 1352734"/>
              <a:gd name="connsiteY1" fmla="*/ 50169 h 681082"/>
              <a:gd name="connsiteX2" fmla="*/ 1267274 w 1352734"/>
              <a:gd name="connsiteY2" fmla="*/ 40887 h 681082"/>
              <a:gd name="connsiteX3" fmla="*/ 1352734 w 1352734"/>
              <a:gd name="connsiteY3" fmla="*/ 525836 h 681082"/>
              <a:gd name="connsiteX4" fmla="*/ 686283 w 1352734"/>
              <a:gd name="connsiteY4" fmla="*/ 664171 h 681082"/>
              <a:gd name="connsiteX5" fmla="*/ 25 w 1352734"/>
              <a:gd name="connsiteY5" fmla="*/ 344276 h 681082"/>
              <a:gd name="connsiteX0" fmla="*/ 24 w 1352733"/>
              <a:gd name="connsiteY0" fmla="*/ 344276 h 681082"/>
              <a:gd name="connsiteX1" fmla="*/ 662913 w 1352733"/>
              <a:gd name="connsiteY1" fmla="*/ 50169 h 681082"/>
              <a:gd name="connsiteX2" fmla="*/ 1267273 w 1352733"/>
              <a:gd name="connsiteY2" fmla="*/ 40887 h 681082"/>
              <a:gd name="connsiteX3" fmla="*/ 1352733 w 1352733"/>
              <a:gd name="connsiteY3" fmla="*/ 525836 h 681082"/>
              <a:gd name="connsiteX4" fmla="*/ 686282 w 1352733"/>
              <a:gd name="connsiteY4" fmla="*/ 664171 h 681082"/>
              <a:gd name="connsiteX5" fmla="*/ 24 w 1352733"/>
              <a:gd name="connsiteY5" fmla="*/ 344276 h 681082"/>
              <a:gd name="connsiteX0" fmla="*/ 24 w 1352733"/>
              <a:gd name="connsiteY0" fmla="*/ 344276 h 681082"/>
              <a:gd name="connsiteX1" fmla="*/ 662913 w 1352733"/>
              <a:gd name="connsiteY1" fmla="*/ 50169 h 681082"/>
              <a:gd name="connsiteX2" fmla="*/ 1267273 w 1352733"/>
              <a:gd name="connsiteY2" fmla="*/ 40887 h 681082"/>
              <a:gd name="connsiteX3" fmla="*/ 1352733 w 1352733"/>
              <a:gd name="connsiteY3" fmla="*/ 525836 h 681082"/>
              <a:gd name="connsiteX4" fmla="*/ 686282 w 1352733"/>
              <a:gd name="connsiteY4" fmla="*/ 664171 h 681082"/>
              <a:gd name="connsiteX5" fmla="*/ 24 w 1352733"/>
              <a:gd name="connsiteY5" fmla="*/ 344276 h 681082"/>
              <a:gd name="connsiteX0" fmla="*/ 24 w 1486405"/>
              <a:gd name="connsiteY0" fmla="*/ 323160 h 659966"/>
              <a:gd name="connsiteX1" fmla="*/ 662913 w 1486405"/>
              <a:gd name="connsiteY1" fmla="*/ 29053 h 659966"/>
              <a:gd name="connsiteX2" fmla="*/ 1455435 w 1486405"/>
              <a:gd name="connsiteY2" fmla="*/ 56083 h 659966"/>
              <a:gd name="connsiteX3" fmla="*/ 1352733 w 1486405"/>
              <a:gd name="connsiteY3" fmla="*/ 504720 h 659966"/>
              <a:gd name="connsiteX4" fmla="*/ 686282 w 1486405"/>
              <a:gd name="connsiteY4" fmla="*/ 643055 h 659966"/>
              <a:gd name="connsiteX5" fmla="*/ 24 w 1486405"/>
              <a:gd name="connsiteY5" fmla="*/ 323160 h 659966"/>
              <a:gd name="connsiteX0" fmla="*/ 24 w 1456194"/>
              <a:gd name="connsiteY0" fmla="*/ 315498 h 652304"/>
              <a:gd name="connsiteX1" fmla="*/ 662913 w 1456194"/>
              <a:gd name="connsiteY1" fmla="*/ 21391 h 652304"/>
              <a:gd name="connsiteX2" fmla="*/ 1455435 w 1456194"/>
              <a:gd name="connsiteY2" fmla="*/ 48421 h 652304"/>
              <a:gd name="connsiteX3" fmla="*/ 1352733 w 1456194"/>
              <a:gd name="connsiteY3" fmla="*/ 497058 h 652304"/>
              <a:gd name="connsiteX4" fmla="*/ 686282 w 1456194"/>
              <a:gd name="connsiteY4" fmla="*/ 635393 h 652304"/>
              <a:gd name="connsiteX5" fmla="*/ 24 w 1456194"/>
              <a:gd name="connsiteY5" fmla="*/ 315498 h 652304"/>
              <a:gd name="connsiteX0" fmla="*/ 24 w 1460259"/>
              <a:gd name="connsiteY0" fmla="*/ 318604 h 655410"/>
              <a:gd name="connsiteX1" fmla="*/ 662913 w 1460259"/>
              <a:gd name="connsiteY1" fmla="*/ 24497 h 655410"/>
              <a:gd name="connsiteX2" fmla="*/ 1455435 w 1460259"/>
              <a:gd name="connsiteY2" fmla="*/ 51527 h 655410"/>
              <a:gd name="connsiteX3" fmla="*/ 1352733 w 1460259"/>
              <a:gd name="connsiteY3" fmla="*/ 500164 h 655410"/>
              <a:gd name="connsiteX4" fmla="*/ 686282 w 1460259"/>
              <a:gd name="connsiteY4" fmla="*/ 638499 h 655410"/>
              <a:gd name="connsiteX5" fmla="*/ 24 w 1460259"/>
              <a:gd name="connsiteY5" fmla="*/ 318604 h 655410"/>
              <a:gd name="connsiteX0" fmla="*/ 24 w 1473365"/>
              <a:gd name="connsiteY0" fmla="*/ 312751 h 649557"/>
              <a:gd name="connsiteX1" fmla="*/ 662913 w 1473365"/>
              <a:gd name="connsiteY1" fmla="*/ 18644 h 649557"/>
              <a:gd name="connsiteX2" fmla="*/ 1468640 w 1473365"/>
              <a:gd name="connsiteY2" fmla="*/ 62180 h 649557"/>
              <a:gd name="connsiteX3" fmla="*/ 1352733 w 1473365"/>
              <a:gd name="connsiteY3" fmla="*/ 494311 h 649557"/>
              <a:gd name="connsiteX4" fmla="*/ 686282 w 1473365"/>
              <a:gd name="connsiteY4" fmla="*/ 632646 h 649557"/>
              <a:gd name="connsiteX5" fmla="*/ 24 w 1473365"/>
              <a:gd name="connsiteY5" fmla="*/ 312751 h 649557"/>
              <a:gd name="connsiteX0" fmla="*/ 24 w 1473365"/>
              <a:gd name="connsiteY0" fmla="*/ 324449 h 661255"/>
              <a:gd name="connsiteX1" fmla="*/ 662913 w 1473365"/>
              <a:gd name="connsiteY1" fmla="*/ 30342 h 661255"/>
              <a:gd name="connsiteX2" fmla="*/ 1468640 w 1473365"/>
              <a:gd name="connsiteY2" fmla="*/ 73878 h 661255"/>
              <a:gd name="connsiteX3" fmla="*/ 1352733 w 1473365"/>
              <a:gd name="connsiteY3" fmla="*/ 506009 h 661255"/>
              <a:gd name="connsiteX4" fmla="*/ 686282 w 1473365"/>
              <a:gd name="connsiteY4" fmla="*/ 644344 h 661255"/>
              <a:gd name="connsiteX5" fmla="*/ 24 w 1473365"/>
              <a:gd name="connsiteY5" fmla="*/ 324449 h 661255"/>
              <a:gd name="connsiteX0" fmla="*/ 26 w 1446958"/>
              <a:gd name="connsiteY0" fmla="*/ 357460 h 658815"/>
              <a:gd name="connsiteX1" fmla="*/ 636506 w 1446958"/>
              <a:gd name="connsiteY1" fmla="*/ 30342 h 658815"/>
              <a:gd name="connsiteX2" fmla="*/ 1442233 w 1446958"/>
              <a:gd name="connsiteY2" fmla="*/ 73878 h 658815"/>
              <a:gd name="connsiteX3" fmla="*/ 1326326 w 1446958"/>
              <a:gd name="connsiteY3" fmla="*/ 506009 h 658815"/>
              <a:gd name="connsiteX4" fmla="*/ 659875 w 1446958"/>
              <a:gd name="connsiteY4" fmla="*/ 644344 h 658815"/>
              <a:gd name="connsiteX5" fmla="*/ 26 w 1446958"/>
              <a:gd name="connsiteY5" fmla="*/ 357460 h 658815"/>
              <a:gd name="connsiteX0" fmla="*/ 26 w 1446958"/>
              <a:gd name="connsiteY0" fmla="*/ 357460 h 663207"/>
              <a:gd name="connsiteX1" fmla="*/ 636506 w 1446958"/>
              <a:gd name="connsiteY1" fmla="*/ 30342 h 663207"/>
              <a:gd name="connsiteX2" fmla="*/ 1442233 w 1446958"/>
              <a:gd name="connsiteY2" fmla="*/ 73878 h 663207"/>
              <a:gd name="connsiteX3" fmla="*/ 1326326 w 1446958"/>
              <a:gd name="connsiteY3" fmla="*/ 506009 h 663207"/>
              <a:gd name="connsiteX4" fmla="*/ 659875 w 1446958"/>
              <a:gd name="connsiteY4" fmla="*/ 644344 h 663207"/>
              <a:gd name="connsiteX5" fmla="*/ 26 w 1446958"/>
              <a:gd name="connsiteY5" fmla="*/ 357460 h 663207"/>
              <a:gd name="connsiteX0" fmla="*/ 2779 w 1449711"/>
              <a:gd name="connsiteY0" fmla="*/ 357460 h 663207"/>
              <a:gd name="connsiteX1" fmla="*/ 639259 w 1449711"/>
              <a:gd name="connsiteY1" fmla="*/ 30342 h 663207"/>
              <a:gd name="connsiteX2" fmla="*/ 1444986 w 1449711"/>
              <a:gd name="connsiteY2" fmla="*/ 73878 h 663207"/>
              <a:gd name="connsiteX3" fmla="*/ 1329079 w 1449711"/>
              <a:gd name="connsiteY3" fmla="*/ 506009 h 663207"/>
              <a:gd name="connsiteX4" fmla="*/ 662628 w 1449711"/>
              <a:gd name="connsiteY4" fmla="*/ 644344 h 663207"/>
              <a:gd name="connsiteX5" fmla="*/ 2779 w 1449711"/>
              <a:gd name="connsiteY5" fmla="*/ 357460 h 663207"/>
              <a:gd name="connsiteX0" fmla="*/ 2833 w 1449765"/>
              <a:gd name="connsiteY0" fmla="*/ 357460 h 663207"/>
              <a:gd name="connsiteX1" fmla="*/ 639313 w 1449765"/>
              <a:gd name="connsiteY1" fmla="*/ 30342 h 663207"/>
              <a:gd name="connsiteX2" fmla="*/ 1445040 w 1449765"/>
              <a:gd name="connsiteY2" fmla="*/ 73878 h 663207"/>
              <a:gd name="connsiteX3" fmla="*/ 1329133 w 1449765"/>
              <a:gd name="connsiteY3" fmla="*/ 506009 h 663207"/>
              <a:gd name="connsiteX4" fmla="*/ 662682 w 1449765"/>
              <a:gd name="connsiteY4" fmla="*/ 644344 h 663207"/>
              <a:gd name="connsiteX5" fmla="*/ 2833 w 1449765"/>
              <a:gd name="connsiteY5" fmla="*/ 357460 h 663207"/>
              <a:gd name="connsiteX0" fmla="*/ 60 w 1446992"/>
              <a:gd name="connsiteY0" fmla="*/ 357460 h 663207"/>
              <a:gd name="connsiteX1" fmla="*/ 636540 w 1446992"/>
              <a:gd name="connsiteY1" fmla="*/ 30342 h 663207"/>
              <a:gd name="connsiteX2" fmla="*/ 1442267 w 1446992"/>
              <a:gd name="connsiteY2" fmla="*/ 73878 h 663207"/>
              <a:gd name="connsiteX3" fmla="*/ 1326360 w 1446992"/>
              <a:gd name="connsiteY3" fmla="*/ 506009 h 663207"/>
              <a:gd name="connsiteX4" fmla="*/ 659909 w 1446992"/>
              <a:gd name="connsiteY4" fmla="*/ 644344 h 663207"/>
              <a:gd name="connsiteX5" fmla="*/ 60 w 1446992"/>
              <a:gd name="connsiteY5" fmla="*/ 357460 h 663207"/>
              <a:gd name="connsiteX0" fmla="*/ 58 w 1463496"/>
              <a:gd name="connsiteY0" fmla="*/ 364062 h 658328"/>
              <a:gd name="connsiteX1" fmla="*/ 653044 w 1463496"/>
              <a:gd name="connsiteY1" fmla="*/ 30342 h 658328"/>
              <a:gd name="connsiteX2" fmla="*/ 1458771 w 1463496"/>
              <a:gd name="connsiteY2" fmla="*/ 73878 h 658328"/>
              <a:gd name="connsiteX3" fmla="*/ 1342864 w 1463496"/>
              <a:gd name="connsiteY3" fmla="*/ 506009 h 658328"/>
              <a:gd name="connsiteX4" fmla="*/ 676413 w 1463496"/>
              <a:gd name="connsiteY4" fmla="*/ 644344 h 658328"/>
              <a:gd name="connsiteX5" fmla="*/ 58 w 1463496"/>
              <a:gd name="connsiteY5" fmla="*/ 364062 h 658328"/>
              <a:gd name="connsiteX0" fmla="*/ 58 w 1463496"/>
              <a:gd name="connsiteY0" fmla="*/ 364062 h 655865"/>
              <a:gd name="connsiteX1" fmla="*/ 653044 w 1463496"/>
              <a:gd name="connsiteY1" fmla="*/ 30342 h 655865"/>
              <a:gd name="connsiteX2" fmla="*/ 1458771 w 1463496"/>
              <a:gd name="connsiteY2" fmla="*/ 73878 h 655865"/>
              <a:gd name="connsiteX3" fmla="*/ 1342864 w 1463496"/>
              <a:gd name="connsiteY3" fmla="*/ 506009 h 655865"/>
              <a:gd name="connsiteX4" fmla="*/ 676413 w 1463496"/>
              <a:gd name="connsiteY4" fmla="*/ 644344 h 655865"/>
              <a:gd name="connsiteX5" fmla="*/ 58 w 1463496"/>
              <a:gd name="connsiteY5" fmla="*/ 364062 h 655865"/>
              <a:gd name="connsiteX0" fmla="*/ 58 w 1463496"/>
              <a:gd name="connsiteY0" fmla="*/ 364062 h 655865"/>
              <a:gd name="connsiteX1" fmla="*/ 653044 w 1463496"/>
              <a:gd name="connsiteY1" fmla="*/ 30342 h 655865"/>
              <a:gd name="connsiteX2" fmla="*/ 1458771 w 1463496"/>
              <a:gd name="connsiteY2" fmla="*/ 73878 h 655865"/>
              <a:gd name="connsiteX3" fmla="*/ 1342864 w 1463496"/>
              <a:gd name="connsiteY3" fmla="*/ 506009 h 655865"/>
              <a:gd name="connsiteX4" fmla="*/ 676413 w 1463496"/>
              <a:gd name="connsiteY4" fmla="*/ 644344 h 655865"/>
              <a:gd name="connsiteX5" fmla="*/ 58 w 1463496"/>
              <a:gd name="connsiteY5" fmla="*/ 364062 h 655865"/>
              <a:gd name="connsiteX0" fmla="*/ 58 w 1493550"/>
              <a:gd name="connsiteY0" fmla="*/ 368790 h 670379"/>
              <a:gd name="connsiteX1" fmla="*/ 653044 w 1493550"/>
              <a:gd name="connsiteY1" fmla="*/ 35070 h 670379"/>
              <a:gd name="connsiteX2" fmla="*/ 1458771 w 1493550"/>
              <a:gd name="connsiteY2" fmla="*/ 78606 h 670379"/>
              <a:gd name="connsiteX3" fmla="*/ 1365972 w 1493550"/>
              <a:gd name="connsiteY3" fmla="*/ 540447 h 670379"/>
              <a:gd name="connsiteX4" fmla="*/ 676413 w 1493550"/>
              <a:gd name="connsiteY4" fmla="*/ 649072 h 670379"/>
              <a:gd name="connsiteX5" fmla="*/ 58 w 1493550"/>
              <a:gd name="connsiteY5" fmla="*/ 368790 h 670379"/>
              <a:gd name="connsiteX0" fmla="*/ 58 w 1437141"/>
              <a:gd name="connsiteY0" fmla="*/ 372393 h 673982"/>
              <a:gd name="connsiteX1" fmla="*/ 653044 w 1437141"/>
              <a:gd name="connsiteY1" fmla="*/ 38673 h 673982"/>
              <a:gd name="connsiteX2" fmla="*/ 1392749 w 1437141"/>
              <a:gd name="connsiteY2" fmla="*/ 72306 h 673982"/>
              <a:gd name="connsiteX3" fmla="*/ 1365972 w 1437141"/>
              <a:gd name="connsiteY3" fmla="*/ 544050 h 673982"/>
              <a:gd name="connsiteX4" fmla="*/ 676413 w 1437141"/>
              <a:gd name="connsiteY4" fmla="*/ 652675 h 673982"/>
              <a:gd name="connsiteX5" fmla="*/ 58 w 1437141"/>
              <a:gd name="connsiteY5" fmla="*/ 372393 h 673982"/>
              <a:gd name="connsiteX0" fmla="*/ 58 w 1395095"/>
              <a:gd name="connsiteY0" fmla="*/ 375569 h 677158"/>
              <a:gd name="connsiteX1" fmla="*/ 653044 w 1395095"/>
              <a:gd name="connsiteY1" fmla="*/ 41849 h 677158"/>
              <a:gd name="connsiteX2" fmla="*/ 1392749 w 1395095"/>
              <a:gd name="connsiteY2" fmla="*/ 75482 h 677158"/>
              <a:gd name="connsiteX3" fmla="*/ 1365972 w 1395095"/>
              <a:gd name="connsiteY3" fmla="*/ 547226 h 677158"/>
              <a:gd name="connsiteX4" fmla="*/ 676413 w 1395095"/>
              <a:gd name="connsiteY4" fmla="*/ 655851 h 677158"/>
              <a:gd name="connsiteX5" fmla="*/ 58 w 1395095"/>
              <a:gd name="connsiteY5" fmla="*/ 375569 h 677158"/>
              <a:gd name="connsiteX0" fmla="*/ 58 w 1395095"/>
              <a:gd name="connsiteY0" fmla="*/ 366643 h 668232"/>
              <a:gd name="connsiteX1" fmla="*/ 653044 w 1395095"/>
              <a:gd name="connsiteY1" fmla="*/ 32923 h 668232"/>
              <a:gd name="connsiteX2" fmla="*/ 1392749 w 1395095"/>
              <a:gd name="connsiteY2" fmla="*/ 66556 h 668232"/>
              <a:gd name="connsiteX3" fmla="*/ 1365972 w 1395095"/>
              <a:gd name="connsiteY3" fmla="*/ 538300 h 668232"/>
              <a:gd name="connsiteX4" fmla="*/ 676413 w 1395095"/>
              <a:gd name="connsiteY4" fmla="*/ 646925 h 668232"/>
              <a:gd name="connsiteX5" fmla="*/ 58 w 1395095"/>
              <a:gd name="connsiteY5" fmla="*/ 366643 h 668232"/>
              <a:gd name="connsiteX0" fmla="*/ 58 w 1394044"/>
              <a:gd name="connsiteY0" fmla="*/ 366643 h 665699"/>
              <a:gd name="connsiteX1" fmla="*/ 653044 w 1394044"/>
              <a:gd name="connsiteY1" fmla="*/ 32923 h 665699"/>
              <a:gd name="connsiteX2" fmla="*/ 1392749 w 1394044"/>
              <a:gd name="connsiteY2" fmla="*/ 66556 h 665699"/>
              <a:gd name="connsiteX3" fmla="*/ 1365972 w 1394044"/>
              <a:gd name="connsiteY3" fmla="*/ 538300 h 665699"/>
              <a:gd name="connsiteX4" fmla="*/ 676413 w 1394044"/>
              <a:gd name="connsiteY4" fmla="*/ 646925 h 665699"/>
              <a:gd name="connsiteX5" fmla="*/ 58 w 1394044"/>
              <a:gd name="connsiteY5" fmla="*/ 366643 h 665699"/>
              <a:gd name="connsiteX0" fmla="*/ 58 w 1436298"/>
              <a:gd name="connsiteY0" fmla="*/ 372565 h 672843"/>
              <a:gd name="connsiteX1" fmla="*/ 653044 w 1436298"/>
              <a:gd name="connsiteY1" fmla="*/ 38845 h 672843"/>
              <a:gd name="connsiteX2" fmla="*/ 1392749 w 1436298"/>
              <a:gd name="connsiteY2" fmla="*/ 72478 h 672843"/>
              <a:gd name="connsiteX3" fmla="*/ 1362671 w 1436298"/>
              <a:gd name="connsiteY3" fmla="*/ 547523 h 672843"/>
              <a:gd name="connsiteX4" fmla="*/ 676413 w 1436298"/>
              <a:gd name="connsiteY4" fmla="*/ 652847 h 672843"/>
              <a:gd name="connsiteX5" fmla="*/ 58 w 1436298"/>
              <a:gd name="connsiteY5" fmla="*/ 372565 h 672843"/>
              <a:gd name="connsiteX0" fmla="*/ 58 w 1429045"/>
              <a:gd name="connsiteY0" fmla="*/ 372565 h 672843"/>
              <a:gd name="connsiteX1" fmla="*/ 653044 w 1429045"/>
              <a:gd name="connsiteY1" fmla="*/ 38845 h 672843"/>
              <a:gd name="connsiteX2" fmla="*/ 1392749 w 1429045"/>
              <a:gd name="connsiteY2" fmla="*/ 72478 h 672843"/>
              <a:gd name="connsiteX3" fmla="*/ 1362671 w 1429045"/>
              <a:gd name="connsiteY3" fmla="*/ 547523 h 672843"/>
              <a:gd name="connsiteX4" fmla="*/ 676413 w 1429045"/>
              <a:gd name="connsiteY4" fmla="*/ 652847 h 672843"/>
              <a:gd name="connsiteX5" fmla="*/ 58 w 1429045"/>
              <a:gd name="connsiteY5" fmla="*/ 372565 h 672843"/>
              <a:gd name="connsiteX0" fmla="*/ 58 w 1460747"/>
              <a:gd name="connsiteY0" fmla="*/ 349034 h 649312"/>
              <a:gd name="connsiteX1" fmla="*/ 653044 w 1460747"/>
              <a:gd name="connsiteY1" fmla="*/ 15314 h 649312"/>
              <a:gd name="connsiteX2" fmla="*/ 1392749 w 1460747"/>
              <a:gd name="connsiteY2" fmla="*/ 48947 h 649312"/>
              <a:gd name="connsiteX3" fmla="*/ 1362671 w 1460747"/>
              <a:gd name="connsiteY3" fmla="*/ 523992 h 649312"/>
              <a:gd name="connsiteX4" fmla="*/ 676413 w 1460747"/>
              <a:gd name="connsiteY4" fmla="*/ 629316 h 649312"/>
              <a:gd name="connsiteX5" fmla="*/ 58 w 1460747"/>
              <a:gd name="connsiteY5" fmla="*/ 349034 h 649312"/>
              <a:gd name="connsiteX0" fmla="*/ 58 w 1460747"/>
              <a:gd name="connsiteY0" fmla="*/ 366790 h 667068"/>
              <a:gd name="connsiteX1" fmla="*/ 653044 w 1460747"/>
              <a:gd name="connsiteY1" fmla="*/ 33070 h 667068"/>
              <a:gd name="connsiteX2" fmla="*/ 1392749 w 1460747"/>
              <a:gd name="connsiteY2" fmla="*/ 66703 h 667068"/>
              <a:gd name="connsiteX3" fmla="*/ 1362671 w 1460747"/>
              <a:gd name="connsiteY3" fmla="*/ 541748 h 667068"/>
              <a:gd name="connsiteX4" fmla="*/ 676413 w 1460747"/>
              <a:gd name="connsiteY4" fmla="*/ 647072 h 667068"/>
              <a:gd name="connsiteX5" fmla="*/ 58 w 1460747"/>
              <a:gd name="connsiteY5" fmla="*/ 366790 h 667068"/>
              <a:gd name="connsiteX0" fmla="*/ 58 w 1460747"/>
              <a:gd name="connsiteY0" fmla="*/ 353419 h 653697"/>
              <a:gd name="connsiteX1" fmla="*/ 653044 w 1460747"/>
              <a:gd name="connsiteY1" fmla="*/ 19699 h 653697"/>
              <a:gd name="connsiteX2" fmla="*/ 1392749 w 1460747"/>
              <a:gd name="connsiteY2" fmla="*/ 53332 h 653697"/>
              <a:gd name="connsiteX3" fmla="*/ 1362671 w 1460747"/>
              <a:gd name="connsiteY3" fmla="*/ 528377 h 653697"/>
              <a:gd name="connsiteX4" fmla="*/ 676413 w 1460747"/>
              <a:gd name="connsiteY4" fmla="*/ 633701 h 653697"/>
              <a:gd name="connsiteX5" fmla="*/ 58 w 1460747"/>
              <a:gd name="connsiteY5" fmla="*/ 353419 h 653697"/>
              <a:gd name="connsiteX0" fmla="*/ 58 w 1429045"/>
              <a:gd name="connsiteY0" fmla="*/ 365913 h 666191"/>
              <a:gd name="connsiteX1" fmla="*/ 653044 w 1429045"/>
              <a:gd name="connsiteY1" fmla="*/ 32193 h 666191"/>
              <a:gd name="connsiteX2" fmla="*/ 1392749 w 1429045"/>
              <a:gd name="connsiteY2" fmla="*/ 65826 h 666191"/>
              <a:gd name="connsiteX3" fmla="*/ 1362671 w 1429045"/>
              <a:gd name="connsiteY3" fmla="*/ 540871 h 666191"/>
              <a:gd name="connsiteX4" fmla="*/ 676413 w 1429045"/>
              <a:gd name="connsiteY4" fmla="*/ 646195 h 666191"/>
              <a:gd name="connsiteX5" fmla="*/ 58 w 1429045"/>
              <a:gd name="connsiteY5" fmla="*/ 365913 h 666191"/>
              <a:gd name="connsiteX0" fmla="*/ 58 w 1470188"/>
              <a:gd name="connsiteY0" fmla="*/ 370496 h 670774"/>
              <a:gd name="connsiteX1" fmla="*/ 653044 w 1470188"/>
              <a:gd name="connsiteY1" fmla="*/ 36776 h 670774"/>
              <a:gd name="connsiteX2" fmla="*/ 1438965 w 1470188"/>
              <a:gd name="connsiteY2" fmla="*/ 57204 h 670774"/>
              <a:gd name="connsiteX3" fmla="*/ 1362671 w 1470188"/>
              <a:gd name="connsiteY3" fmla="*/ 545454 h 670774"/>
              <a:gd name="connsiteX4" fmla="*/ 676413 w 1470188"/>
              <a:gd name="connsiteY4" fmla="*/ 650778 h 670774"/>
              <a:gd name="connsiteX5" fmla="*/ 58 w 1470188"/>
              <a:gd name="connsiteY5" fmla="*/ 370496 h 670774"/>
              <a:gd name="connsiteX0" fmla="*/ 58 w 1450880"/>
              <a:gd name="connsiteY0" fmla="*/ 367565 h 667843"/>
              <a:gd name="connsiteX1" fmla="*/ 653044 w 1450880"/>
              <a:gd name="connsiteY1" fmla="*/ 33845 h 667843"/>
              <a:gd name="connsiteX2" fmla="*/ 1438965 w 1450880"/>
              <a:gd name="connsiteY2" fmla="*/ 54273 h 667843"/>
              <a:gd name="connsiteX3" fmla="*/ 1362671 w 1450880"/>
              <a:gd name="connsiteY3" fmla="*/ 542523 h 667843"/>
              <a:gd name="connsiteX4" fmla="*/ 676413 w 1450880"/>
              <a:gd name="connsiteY4" fmla="*/ 647847 h 667843"/>
              <a:gd name="connsiteX5" fmla="*/ 58 w 1450880"/>
              <a:gd name="connsiteY5" fmla="*/ 367565 h 667843"/>
              <a:gd name="connsiteX0" fmla="*/ 58 w 1466619"/>
              <a:gd name="connsiteY0" fmla="*/ 366451 h 666729"/>
              <a:gd name="connsiteX1" fmla="*/ 653044 w 1466619"/>
              <a:gd name="connsiteY1" fmla="*/ 32731 h 666729"/>
              <a:gd name="connsiteX2" fmla="*/ 1455470 w 1466619"/>
              <a:gd name="connsiteY2" fmla="*/ 56460 h 666729"/>
              <a:gd name="connsiteX3" fmla="*/ 1362671 w 1466619"/>
              <a:gd name="connsiteY3" fmla="*/ 541409 h 666729"/>
              <a:gd name="connsiteX4" fmla="*/ 676413 w 1466619"/>
              <a:gd name="connsiteY4" fmla="*/ 646733 h 666729"/>
              <a:gd name="connsiteX5" fmla="*/ 58 w 1466619"/>
              <a:gd name="connsiteY5" fmla="*/ 366451 h 666729"/>
              <a:gd name="connsiteX0" fmla="*/ 58 w 1457968"/>
              <a:gd name="connsiteY0" fmla="*/ 367362 h 667640"/>
              <a:gd name="connsiteX1" fmla="*/ 653044 w 1457968"/>
              <a:gd name="connsiteY1" fmla="*/ 33642 h 667640"/>
              <a:gd name="connsiteX2" fmla="*/ 1455470 w 1457968"/>
              <a:gd name="connsiteY2" fmla="*/ 57371 h 667640"/>
              <a:gd name="connsiteX3" fmla="*/ 1362671 w 1457968"/>
              <a:gd name="connsiteY3" fmla="*/ 542320 h 667640"/>
              <a:gd name="connsiteX4" fmla="*/ 676413 w 1457968"/>
              <a:gd name="connsiteY4" fmla="*/ 647644 h 667640"/>
              <a:gd name="connsiteX5" fmla="*/ 58 w 1457968"/>
              <a:gd name="connsiteY5" fmla="*/ 367362 h 667640"/>
              <a:gd name="connsiteX0" fmla="*/ 59 w 1489891"/>
              <a:gd name="connsiteY0" fmla="*/ 377429 h 683072"/>
              <a:gd name="connsiteX1" fmla="*/ 653045 w 1489891"/>
              <a:gd name="connsiteY1" fmla="*/ 43709 h 683072"/>
              <a:gd name="connsiteX2" fmla="*/ 1455471 w 1489891"/>
              <a:gd name="connsiteY2" fmla="*/ 67438 h 683072"/>
              <a:gd name="connsiteX3" fmla="*/ 1392382 w 1489891"/>
              <a:gd name="connsiteY3" fmla="*/ 565592 h 683072"/>
              <a:gd name="connsiteX4" fmla="*/ 676414 w 1489891"/>
              <a:gd name="connsiteY4" fmla="*/ 657711 h 683072"/>
              <a:gd name="connsiteX5" fmla="*/ 59 w 1489891"/>
              <a:gd name="connsiteY5" fmla="*/ 377429 h 683072"/>
              <a:gd name="connsiteX0" fmla="*/ 59 w 1482661"/>
              <a:gd name="connsiteY0" fmla="*/ 377429 h 683072"/>
              <a:gd name="connsiteX1" fmla="*/ 653045 w 1482661"/>
              <a:gd name="connsiteY1" fmla="*/ 43709 h 683072"/>
              <a:gd name="connsiteX2" fmla="*/ 1455471 w 1482661"/>
              <a:gd name="connsiteY2" fmla="*/ 67438 h 683072"/>
              <a:gd name="connsiteX3" fmla="*/ 1392382 w 1482661"/>
              <a:gd name="connsiteY3" fmla="*/ 565592 h 683072"/>
              <a:gd name="connsiteX4" fmla="*/ 676414 w 1482661"/>
              <a:gd name="connsiteY4" fmla="*/ 657711 h 683072"/>
              <a:gd name="connsiteX5" fmla="*/ 59 w 1482661"/>
              <a:gd name="connsiteY5" fmla="*/ 377429 h 683072"/>
              <a:gd name="connsiteX0" fmla="*/ 59 w 1482661"/>
              <a:gd name="connsiteY0" fmla="*/ 377429 h 675290"/>
              <a:gd name="connsiteX1" fmla="*/ 653045 w 1482661"/>
              <a:gd name="connsiteY1" fmla="*/ 43709 h 675290"/>
              <a:gd name="connsiteX2" fmla="*/ 1455471 w 1482661"/>
              <a:gd name="connsiteY2" fmla="*/ 67438 h 675290"/>
              <a:gd name="connsiteX3" fmla="*/ 1392382 w 1482661"/>
              <a:gd name="connsiteY3" fmla="*/ 565592 h 675290"/>
              <a:gd name="connsiteX4" fmla="*/ 676414 w 1482661"/>
              <a:gd name="connsiteY4" fmla="*/ 657711 h 675290"/>
              <a:gd name="connsiteX5" fmla="*/ 59 w 1482661"/>
              <a:gd name="connsiteY5" fmla="*/ 377429 h 675290"/>
              <a:gd name="connsiteX0" fmla="*/ 59 w 1483481"/>
              <a:gd name="connsiteY0" fmla="*/ 379947 h 696614"/>
              <a:gd name="connsiteX1" fmla="*/ 653045 w 1483481"/>
              <a:gd name="connsiteY1" fmla="*/ 46227 h 696614"/>
              <a:gd name="connsiteX2" fmla="*/ 1455471 w 1483481"/>
              <a:gd name="connsiteY2" fmla="*/ 69956 h 696614"/>
              <a:gd name="connsiteX3" fmla="*/ 1398985 w 1483481"/>
              <a:gd name="connsiteY3" fmla="*/ 611024 h 696614"/>
              <a:gd name="connsiteX4" fmla="*/ 676414 w 1483481"/>
              <a:gd name="connsiteY4" fmla="*/ 660229 h 696614"/>
              <a:gd name="connsiteX5" fmla="*/ 59 w 1483481"/>
              <a:gd name="connsiteY5" fmla="*/ 379947 h 696614"/>
              <a:gd name="connsiteX0" fmla="*/ 59 w 1483481"/>
              <a:gd name="connsiteY0" fmla="*/ 379947 h 675704"/>
              <a:gd name="connsiteX1" fmla="*/ 653045 w 1483481"/>
              <a:gd name="connsiteY1" fmla="*/ 46227 h 675704"/>
              <a:gd name="connsiteX2" fmla="*/ 1455471 w 1483481"/>
              <a:gd name="connsiteY2" fmla="*/ 69956 h 675704"/>
              <a:gd name="connsiteX3" fmla="*/ 1398985 w 1483481"/>
              <a:gd name="connsiteY3" fmla="*/ 611024 h 675704"/>
              <a:gd name="connsiteX4" fmla="*/ 676414 w 1483481"/>
              <a:gd name="connsiteY4" fmla="*/ 660229 h 675704"/>
              <a:gd name="connsiteX5" fmla="*/ 59 w 1483481"/>
              <a:gd name="connsiteY5" fmla="*/ 379947 h 675704"/>
              <a:gd name="connsiteX0" fmla="*/ 59 w 1482443"/>
              <a:gd name="connsiteY0" fmla="*/ 379947 h 675704"/>
              <a:gd name="connsiteX1" fmla="*/ 653045 w 1482443"/>
              <a:gd name="connsiteY1" fmla="*/ 46227 h 675704"/>
              <a:gd name="connsiteX2" fmla="*/ 1455471 w 1482443"/>
              <a:gd name="connsiteY2" fmla="*/ 69956 h 675704"/>
              <a:gd name="connsiteX3" fmla="*/ 1398985 w 1482443"/>
              <a:gd name="connsiteY3" fmla="*/ 611024 h 675704"/>
              <a:gd name="connsiteX4" fmla="*/ 676414 w 1482443"/>
              <a:gd name="connsiteY4" fmla="*/ 660229 h 675704"/>
              <a:gd name="connsiteX5" fmla="*/ 59 w 1482443"/>
              <a:gd name="connsiteY5" fmla="*/ 379947 h 675704"/>
              <a:gd name="connsiteX0" fmla="*/ 59 w 1459884"/>
              <a:gd name="connsiteY0" fmla="*/ 365421 h 661178"/>
              <a:gd name="connsiteX1" fmla="*/ 653045 w 1459884"/>
              <a:gd name="connsiteY1" fmla="*/ 31701 h 661178"/>
              <a:gd name="connsiteX2" fmla="*/ 1455471 w 1459884"/>
              <a:gd name="connsiteY2" fmla="*/ 55430 h 661178"/>
              <a:gd name="connsiteX3" fmla="*/ 1398985 w 1459884"/>
              <a:gd name="connsiteY3" fmla="*/ 596498 h 661178"/>
              <a:gd name="connsiteX4" fmla="*/ 676414 w 1459884"/>
              <a:gd name="connsiteY4" fmla="*/ 645703 h 661178"/>
              <a:gd name="connsiteX5" fmla="*/ 59 w 1459884"/>
              <a:gd name="connsiteY5" fmla="*/ 365421 h 661178"/>
              <a:gd name="connsiteX0" fmla="*/ 59 w 1460369"/>
              <a:gd name="connsiteY0" fmla="*/ 365421 h 661178"/>
              <a:gd name="connsiteX1" fmla="*/ 653045 w 1460369"/>
              <a:gd name="connsiteY1" fmla="*/ 31701 h 661178"/>
              <a:gd name="connsiteX2" fmla="*/ 1455471 w 1460369"/>
              <a:gd name="connsiteY2" fmla="*/ 55430 h 661178"/>
              <a:gd name="connsiteX3" fmla="*/ 1398985 w 1460369"/>
              <a:gd name="connsiteY3" fmla="*/ 596498 h 661178"/>
              <a:gd name="connsiteX4" fmla="*/ 676414 w 1460369"/>
              <a:gd name="connsiteY4" fmla="*/ 645703 h 661178"/>
              <a:gd name="connsiteX5" fmla="*/ 59 w 1460369"/>
              <a:gd name="connsiteY5" fmla="*/ 365421 h 661178"/>
              <a:gd name="connsiteX0" fmla="*/ 59 w 1460369"/>
              <a:gd name="connsiteY0" fmla="*/ 365421 h 661178"/>
              <a:gd name="connsiteX1" fmla="*/ 653045 w 1460369"/>
              <a:gd name="connsiteY1" fmla="*/ 31701 h 661178"/>
              <a:gd name="connsiteX2" fmla="*/ 1455471 w 1460369"/>
              <a:gd name="connsiteY2" fmla="*/ 55430 h 661178"/>
              <a:gd name="connsiteX3" fmla="*/ 1398985 w 1460369"/>
              <a:gd name="connsiteY3" fmla="*/ 596498 h 661178"/>
              <a:gd name="connsiteX4" fmla="*/ 676414 w 1460369"/>
              <a:gd name="connsiteY4" fmla="*/ 645703 h 661178"/>
              <a:gd name="connsiteX5" fmla="*/ 59 w 1460369"/>
              <a:gd name="connsiteY5" fmla="*/ 365421 h 661178"/>
              <a:gd name="connsiteX0" fmla="*/ 59 w 1460369"/>
              <a:gd name="connsiteY0" fmla="*/ 362521 h 658278"/>
              <a:gd name="connsiteX1" fmla="*/ 653045 w 1460369"/>
              <a:gd name="connsiteY1" fmla="*/ 28801 h 658278"/>
              <a:gd name="connsiteX2" fmla="*/ 1455471 w 1460369"/>
              <a:gd name="connsiteY2" fmla="*/ 52530 h 658278"/>
              <a:gd name="connsiteX3" fmla="*/ 1398985 w 1460369"/>
              <a:gd name="connsiteY3" fmla="*/ 593598 h 658278"/>
              <a:gd name="connsiteX4" fmla="*/ 676414 w 1460369"/>
              <a:gd name="connsiteY4" fmla="*/ 642803 h 658278"/>
              <a:gd name="connsiteX5" fmla="*/ 59 w 1460369"/>
              <a:gd name="connsiteY5" fmla="*/ 362521 h 658278"/>
              <a:gd name="connsiteX0" fmla="*/ 59 w 1460369"/>
              <a:gd name="connsiteY0" fmla="*/ 362521 h 658278"/>
              <a:gd name="connsiteX1" fmla="*/ 653045 w 1460369"/>
              <a:gd name="connsiteY1" fmla="*/ 28801 h 658278"/>
              <a:gd name="connsiteX2" fmla="*/ 1455471 w 1460369"/>
              <a:gd name="connsiteY2" fmla="*/ 52530 h 658278"/>
              <a:gd name="connsiteX3" fmla="*/ 1398985 w 1460369"/>
              <a:gd name="connsiteY3" fmla="*/ 593598 h 658278"/>
              <a:gd name="connsiteX4" fmla="*/ 676414 w 1460369"/>
              <a:gd name="connsiteY4" fmla="*/ 642803 h 658278"/>
              <a:gd name="connsiteX5" fmla="*/ 59 w 1460369"/>
              <a:gd name="connsiteY5" fmla="*/ 362521 h 658278"/>
              <a:gd name="connsiteX0" fmla="*/ 59 w 1460369"/>
              <a:gd name="connsiteY0" fmla="*/ 371235 h 666992"/>
              <a:gd name="connsiteX1" fmla="*/ 653045 w 1460369"/>
              <a:gd name="connsiteY1" fmla="*/ 37515 h 666992"/>
              <a:gd name="connsiteX2" fmla="*/ 1455471 w 1460369"/>
              <a:gd name="connsiteY2" fmla="*/ 61244 h 666992"/>
              <a:gd name="connsiteX3" fmla="*/ 1398985 w 1460369"/>
              <a:gd name="connsiteY3" fmla="*/ 602312 h 666992"/>
              <a:gd name="connsiteX4" fmla="*/ 676414 w 1460369"/>
              <a:gd name="connsiteY4" fmla="*/ 651517 h 666992"/>
              <a:gd name="connsiteX5" fmla="*/ 59 w 1460369"/>
              <a:gd name="connsiteY5" fmla="*/ 371235 h 666992"/>
              <a:gd name="connsiteX0" fmla="*/ 59 w 1465613"/>
              <a:gd name="connsiteY0" fmla="*/ 368890 h 664647"/>
              <a:gd name="connsiteX1" fmla="*/ 653045 w 1465613"/>
              <a:gd name="connsiteY1" fmla="*/ 35170 h 664647"/>
              <a:gd name="connsiteX2" fmla="*/ 1455471 w 1465613"/>
              <a:gd name="connsiteY2" fmla="*/ 58899 h 664647"/>
              <a:gd name="connsiteX3" fmla="*/ 1398985 w 1465613"/>
              <a:gd name="connsiteY3" fmla="*/ 599967 h 664647"/>
              <a:gd name="connsiteX4" fmla="*/ 676414 w 1465613"/>
              <a:gd name="connsiteY4" fmla="*/ 649172 h 664647"/>
              <a:gd name="connsiteX5" fmla="*/ 59 w 1465613"/>
              <a:gd name="connsiteY5" fmla="*/ 368890 h 664647"/>
              <a:gd name="connsiteX0" fmla="*/ 64 w 1485109"/>
              <a:gd name="connsiteY0" fmla="*/ 383248 h 679005"/>
              <a:gd name="connsiteX1" fmla="*/ 640350 w 1485109"/>
              <a:gd name="connsiteY1" fmla="*/ 52703 h 679005"/>
              <a:gd name="connsiteX2" fmla="*/ 1455476 w 1485109"/>
              <a:gd name="connsiteY2" fmla="*/ 73257 h 679005"/>
              <a:gd name="connsiteX3" fmla="*/ 1398990 w 1485109"/>
              <a:gd name="connsiteY3" fmla="*/ 614325 h 679005"/>
              <a:gd name="connsiteX4" fmla="*/ 676419 w 1485109"/>
              <a:gd name="connsiteY4" fmla="*/ 663530 h 679005"/>
              <a:gd name="connsiteX5" fmla="*/ 64 w 1485109"/>
              <a:gd name="connsiteY5" fmla="*/ 383248 h 679005"/>
              <a:gd name="connsiteX0" fmla="*/ 64 w 1463726"/>
              <a:gd name="connsiteY0" fmla="*/ 375861 h 671618"/>
              <a:gd name="connsiteX1" fmla="*/ 640350 w 1463726"/>
              <a:gd name="connsiteY1" fmla="*/ 45316 h 671618"/>
              <a:gd name="connsiteX2" fmla="*/ 1455476 w 1463726"/>
              <a:gd name="connsiteY2" fmla="*/ 65870 h 671618"/>
              <a:gd name="connsiteX3" fmla="*/ 1398990 w 1463726"/>
              <a:gd name="connsiteY3" fmla="*/ 606938 h 671618"/>
              <a:gd name="connsiteX4" fmla="*/ 676419 w 1463726"/>
              <a:gd name="connsiteY4" fmla="*/ 656143 h 671618"/>
              <a:gd name="connsiteX5" fmla="*/ 64 w 1463726"/>
              <a:gd name="connsiteY5" fmla="*/ 375861 h 671618"/>
              <a:gd name="connsiteX0" fmla="*/ 64 w 1474539"/>
              <a:gd name="connsiteY0" fmla="*/ 372036 h 667793"/>
              <a:gd name="connsiteX1" fmla="*/ 640350 w 1474539"/>
              <a:gd name="connsiteY1" fmla="*/ 41491 h 667793"/>
              <a:gd name="connsiteX2" fmla="*/ 1455476 w 1474539"/>
              <a:gd name="connsiteY2" fmla="*/ 62045 h 667793"/>
              <a:gd name="connsiteX3" fmla="*/ 1398990 w 1474539"/>
              <a:gd name="connsiteY3" fmla="*/ 603113 h 667793"/>
              <a:gd name="connsiteX4" fmla="*/ 676419 w 1474539"/>
              <a:gd name="connsiteY4" fmla="*/ 652318 h 667793"/>
              <a:gd name="connsiteX5" fmla="*/ 64 w 1474539"/>
              <a:gd name="connsiteY5" fmla="*/ 372036 h 667793"/>
              <a:gd name="connsiteX0" fmla="*/ 64 w 1465335"/>
              <a:gd name="connsiteY0" fmla="*/ 369383 h 665140"/>
              <a:gd name="connsiteX1" fmla="*/ 640350 w 1465335"/>
              <a:gd name="connsiteY1" fmla="*/ 38838 h 665140"/>
              <a:gd name="connsiteX2" fmla="*/ 1455476 w 1465335"/>
              <a:gd name="connsiteY2" fmla="*/ 59392 h 665140"/>
              <a:gd name="connsiteX3" fmla="*/ 1398990 w 1465335"/>
              <a:gd name="connsiteY3" fmla="*/ 600460 h 665140"/>
              <a:gd name="connsiteX4" fmla="*/ 676419 w 1465335"/>
              <a:gd name="connsiteY4" fmla="*/ 649665 h 665140"/>
              <a:gd name="connsiteX5" fmla="*/ 64 w 1465335"/>
              <a:gd name="connsiteY5" fmla="*/ 369383 h 665140"/>
              <a:gd name="connsiteX0" fmla="*/ 1017 w 1466288"/>
              <a:gd name="connsiteY0" fmla="*/ 369383 h 665140"/>
              <a:gd name="connsiteX1" fmla="*/ 641303 w 1466288"/>
              <a:gd name="connsiteY1" fmla="*/ 38838 h 665140"/>
              <a:gd name="connsiteX2" fmla="*/ 1456429 w 1466288"/>
              <a:gd name="connsiteY2" fmla="*/ 59392 h 665140"/>
              <a:gd name="connsiteX3" fmla="*/ 1399943 w 1466288"/>
              <a:gd name="connsiteY3" fmla="*/ 600460 h 665140"/>
              <a:gd name="connsiteX4" fmla="*/ 677372 w 1466288"/>
              <a:gd name="connsiteY4" fmla="*/ 649665 h 665140"/>
              <a:gd name="connsiteX5" fmla="*/ 1017 w 1466288"/>
              <a:gd name="connsiteY5" fmla="*/ 369383 h 665140"/>
              <a:gd name="connsiteX0" fmla="*/ 74 w 1465345"/>
              <a:gd name="connsiteY0" fmla="*/ 369383 h 665140"/>
              <a:gd name="connsiteX1" fmla="*/ 640360 w 1465345"/>
              <a:gd name="connsiteY1" fmla="*/ 38838 h 665140"/>
              <a:gd name="connsiteX2" fmla="*/ 1455486 w 1465345"/>
              <a:gd name="connsiteY2" fmla="*/ 59392 h 665140"/>
              <a:gd name="connsiteX3" fmla="*/ 1399000 w 1465345"/>
              <a:gd name="connsiteY3" fmla="*/ 600460 h 665140"/>
              <a:gd name="connsiteX4" fmla="*/ 676429 w 1465345"/>
              <a:gd name="connsiteY4" fmla="*/ 649665 h 665140"/>
              <a:gd name="connsiteX5" fmla="*/ 74 w 1465345"/>
              <a:gd name="connsiteY5" fmla="*/ 369383 h 665140"/>
              <a:gd name="connsiteX0" fmla="*/ 411 w 1465682"/>
              <a:gd name="connsiteY0" fmla="*/ 369383 h 665140"/>
              <a:gd name="connsiteX1" fmla="*/ 640697 w 1465682"/>
              <a:gd name="connsiteY1" fmla="*/ 38838 h 665140"/>
              <a:gd name="connsiteX2" fmla="*/ 1455823 w 1465682"/>
              <a:gd name="connsiteY2" fmla="*/ 59392 h 665140"/>
              <a:gd name="connsiteX3" fmla="*/ 1399337 w 1465682"/>
              <a:gd name="connsiteY3" fmla="*/ 600460 h 665140"/>
              <a:gd name="connsiteX4" fmla="*/ 676766 w 1465682"/>
              <a:gd name="connsiteY4" fmla="*/ 649665 h 665140"/>
              <a:gd name="connsiteX5" fmla="*/ 411 w 1465682"/>
              <a:gd name="connsiteY5" fmla="*/ 369383 h 665140"/>
              <a:gd name="connsiteX0" fmla="*/ 443 w 1465714"/>
              <a:gd name="connsiteY0" fmla="*/ 369383 h 665140"/>
              <a:gd name="connsiteX1" fmla="*/ 640729 w 1465714"/>
              <a:gd name="connsiteY1" fmla="*/ 38838 h 665140"/>
              <a:gd name="connsiteX2" fmla="*/ 1455855 w 1465714"/>
              <a:gd name="connsiteY2" fmla="*/ 59392 h 665140"/>
              <a:gd name="connsiteX3" fmla="*/ 1399369 w 1465714"/>
              <a:gd name="connsiteY3" fmla="*/ 600460 h 665140"/>
              <a:gd name="connsiteX4" fmla="*/ 676798 w 1465714"/>
              <a:gd name="connsiteY4" fmla="*/ 649665 h 665140"/>
              <a:gd name="connsiteX5" fmla="*/ 443 w 1465714"/>
              <a:gd name="connsiteY5" fmla="*/ 369383 h 665140"/>
              <a:gd name="connsiteX0" fmla="*/ 443 w 1465714"/>
              <a:gd name="connsiteY0" fmla="*/ 369383 h 659638"/>
              <a:gd name="connsiteX1" fmla="*/ 640729 w 1465714"/>
              <a:gd name="connsiteY1" fmla="*/ 38838 h 659638"/>
              <a:gd name="connsiteX2" fmla="*/ 1455855 w 1465714"/>
              <a:gd name="connsiteY2" fmla="*/ 59392 h 659638"/>
              <a:gd name="connsiteX3" fmla="*/ 1399369 w 1465714"/>
              <a:gd name="connsiteY3" fmla="*/ 600460 h 659638"/>
              <a:gd name="connsiteX4" fmla="*/ 676798 w 1465714"/>
              <a:gd name="connsiteY4" fmla="*/ 649665 h 659638"/>
              <a:gd name="connsiteX5" fmla="*/ 443 w 1465714"/>
              <a:gd name="connsiteY5" fmla="*/ 369383 h 659638"/>
              <a:gd name="connsiteX0" fmla="*/ 443 w 1462646"/>
              <a:gd name="connsiteY0" fmla="*/ 371527 h 661782"/>
              <a:gd name="connsiteX1" fmla="*/ 640729 w 1462646"/>
              <a:gd name="connsiteY1" fmla="*/ 40982 h 661782"/>
              <a:gd name="connsiteX2" fmla="*/ 1452680 w 1462646"/>
              <a:gd name="connsiteY2" fmla="*/ 55186 h 661782"/>
              <a:gd name="connsiteX3" fmla="*/ 1399369 w 1462646"/>
              <a:gd name="connsiteY3" fmla="*/ 602604 h 661782"/>
              <a:gd name="connsiteX4" fmla="*/ 676798 w 1462646"/>
              <a:gd name="connsiteY4" fmla="*/ 651809 h 661782"/>
              <a:gd name="connsiteX5" fmla="*/ 443 w 1462646"/>
              <a:gd name="connsiteY5" fmla="*/ 371527 h 661782"/>
              <a:gd name="connsiteX0" fmla="*/ 443 w 1469936"/>
              <a:gd name="connsiteY0" fmla="*/ 366431 h 656686"/>
              <a:gd name="connsiteX1" fmla="*/ 640729 w 1469936"/>
              <a:gd name="connsiteY1" fmla="*/ 35886 h 656686"/>
              <a:gd name="connsiteX2" fmla="*/ 1452680 w 1469936"/>
              <a:gd name="connsiteY2" fmla="*/ 50090 h 656686"/>
              <a:gd name="connsiteX3" fmla="*/ 1399369 w 1469936"/>
              <a:gd name="connsiteY3" fmla="*/ 597508 h 656686"/>
              <a:gd name="connsiteX4" fmla="*/ 676798 w 1469936"/>
              <a:gd name="connsiteY4" fmla="*/ 646713 h 656686"/>
              <a:gd name="connsiteX5" fmla="*/ 443 w 1469936"/>
              <a:gd name="connsiteY5" fmla="*/ 366431 h 656686"/>
              <a:gd name="connsiteX0" fmla="*/ 443 w 1463923"/>
              <a:gd name="connsiteY0" fmla="*/ 363037 h 653292"/>
              <a:gd name="connsiteX1" fmla="*/ 640729 w 1463923"/>
              <a:gd name="connsiteY1" fmla="*/ 32492 h 653292"/>
              <a:gd name="connsiteX2" fmla="*/ 1446330 w 1463923"/>
              <a:gd name="connsiteY2" fmla="*/ 59396 h 653292"/>
              <a:gd name="connsiteX3" fmla="*/ 1399369 w 1463923"/>
              <a:gd name="connsiteY3" fmla="*/ 594114 h 653292"/>
              <a:gd name="connsiteX4" fmla="*/ 676798 w 1463923"/>
              <a:gd name="connsiteY4" fmla="*/ 643319 h 653292"/>
              <a:gd name="connsiteX5" fmla="*/ 443 w 1463923"/>
              <a:gd name="connsiteY5" fmla="*/ 363037 h 653292"/>
              <a:gd name="connsiteX0" fmla="*/ 443 w 1460079"/>
              <a:gd name="connsiteY0" fmla="*/ 366634 h 656889"/>
              <a:gd name="connsiteX1" fmla="*/ 640729 w 1460079"/>
              <a:gd name="connsiteY1" fmla="*/ 36089 h 656889"/>
              <a:gd name="connsiteX2" fmla="*/ 1446330 w 1460079"/>
              <a:gd name="connsiteY2" fmla="*/ 62993 h 656889"/>
              <a:gd name="connsiteX3" fmla="*/ 1399369 w 1460079"/>
              <a:gd name="connsiteY3" fmla="*/ 597711 h 656889"/>
              <a:gd name="connsiteX4" fmla="*/ 676798 w 1460079"/>
              <a:gd name="connsiteY4" fmla="*/ 646916 h 656889"/>
              <a:gd name="connsiteX5" fmla="*/ 443 w 1460079"/>
              <a:gd name="connsiteY5" fmla="*/ 366634 h 656889"/>
              <a:gd name="connsiteX0" fmla="*/ 443 w 1468000"/>
              <a:gd name="connsiteY0" fmla="*/ 357765 h 648020"/>
              <a:gd name="connsiteX1" fmla="*/ 640729 w 1468000"/>
              <a:gd name="connsiteY1" fmla="*/ 27220 h 648020"/>
              <a:gd name="connsiteX2" fmla="*/ 1446330 w 1468000"/>
              <a:gd name="connsiteY2" fmla="*/ 54124 h 648020"/>
              <a:gd name="connsiteX3" fmla="*/ 1399369 w 1468000"/>
              <a:gd name="connsiteY3" fmla="*/ 588842 h 648020"/>
              <a:gd name="connsiteX4" fmla="*/ 676798 w 1468000"/>
              <a:gd name="connsiteY4" fmla="*/ 638047 h 648020"/>
              <a:gd name="connsiteX5" fmla="*/ 443 w 1468000"/>
              <a:gd name="connsiteY5" fmla="*/ 357765 h 648020"/>
              <a:gd name="connsiteX0" fmla="*/ 443 w 1474463"/>
              <a:gd name="connsiteY0" fmla="*/ 365133 h 655388"/>
              <a:gd name="connsiteX1" fmla="*/ 640729 w 1474463"/>
              <a:gd name="connsiteY1" fmla="*/ 34588 h 655388"/>
              <a:gd name="connsiteX2" fmla="*/ 1446330 w 1474463"/>
              <a:gd name="connsiteY2" fmla="*/ 61492 h 655388"/>
              <a:gd name="connsiteX3" fmla="*/ 1399369 w 1474463"/>
              <a:gd name="connsiteY3" fmla="*/ 596210 h 655388"/>
              <a:gd name="connsiteX4" fmla="*/ 676798 w 1474463"/>
              <a:gd name="connsiteY4" fmla="*/ 645415 h 655388"/>
              <a:gd name="connsiteX5" fmla="*/ 443 w 1474463"/>
              <a:gd name="connsiteY5" fmla="*/ 365133 h 655388"/>
              <a:gd name="connsiteX0" fmla="*/ 443 w 1462752"/>
              <a:gd name="connsiteY0" fmla="*/ 365133 h 655388"/>
              <a:gd name="connsiteX1" fmla="*/ 640729 w 1462752"/>
              <a:gd name="connsiteY1" fmla="*/ 34588 h 655388"/>
              <a:gd name="connsiteX2" fmla="*/ 1433630 w 1462752"/>
              <a:gd name="connsiteY2" fmla="*/ 61492 h 655388"/>
              <a:gd name="connsiteX3" fmla="*/ 1399369 w 1462752"/>
              <a:gd name="connsiteY3" fmla="*/ 596210 h 655388"/>
              <a:gd name="connsiteX4" fmla="*/ 676798 w 1462752"/>
              <a:gd name="connsiteY4" fmla="*/ 645415 h 655388"/>
              <a:gd name="connsiteX5" fmla="*/ 443 w 1462752"/>
              <a:gd name="connsiteY5" fmla="*/ 365133 h 655388"/>
              <a:gd name="connsiteX0" fmla="*/ 443 w 1468599"/>
              <a:gd name="connsiteY0" fmla="*/ 368878 h 659133"/>
              <a:gd name="connsiteX1" fmla="*/ 640729 w 1468599"/>
              <a:gd name="connsiteY1" fmla="*/ 38333 h 659133"/>
              <a:gd name="connsiteX2" fmla="*/ 1439980 w 1468599"/>
              <a:gd name="connsiteY2" fmla="*/ 52537 h 659133"/>
              <a:gd name="connsiteX3" fmla="*/ 1399369 w 1468599"/>
              <a:gd name="connsiteY3" fmla="*/ 599955 h 659133"/>
              <a:gd name="connsiteX4" fmla="*/ 676798 w 1468599"/>
              <a:gd name="connsiteY4" fmla="*/ 649160 h 659133"/>
              <a:gd name="connsiteX5" fmla="*/ 443 w 1468599"/>
              <a:gd name="connsiteY5" fmla="*/ 368878 h 659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68599" h="659133">
                <a:moveTo>
                  <a:pt x="443" y="368878"/>
                </a:moveTo>
                <a:cubicBezTo>
                  <a:pt x="-15093" y="330574"/>
                  <a:pt x="381265" y="53091"/>
                  <a:pt x="640729" y="38333"/>
                </a:cubicBezTo>
                <a:cubicBezTo>
                  <a:pt x="980680" y="-35339"/>
                  <a:pt x="1319890" y="12908"/>
                  <a:pt x="1439980" y="52537"/>
                </a:cubicBezTo>
                <a:cubicBezTo>
                  <a:pt x="1560070" y="92166"/>
                  <a:pt x="1254122" y="208712"/>
                  <a:pt x="1399369" y="599955"/>
                </a:cubicBezTo>
                <a:cubicBezTo>
                  <a:pt x="1343251" y="647885"/>
                  <a:pt x="973452" y="674973"/>
                  <a:pt x="676798" y="649160"/>
                </a:cubicBezTo>
                <a:cubicBezTo>
                  <a:pt x="380144" y="623347"/>
                  <a:pt x="15979" y="407182"/>
                  <a:pt x="443" y="368878"/>
                </a:cubicBezTo>
                <a:close/>
              </a:path>
            </a:pathLst>
          </a:cu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riangle 14">
            <a:extLst>
              <a:ext uri="{FF2B5EF4-FFF2-40B4-BE49-F238E27FC236}">
                <a16:creationId xmlns:a16="http://schemas.microsoft.com/office/drawing/2014/main" id="{3845185A-40CB-3AB4-4A66-FF86EB48F4E3}"/>
              </a:ext>
            </a:extLst>
          </p:cNvPr>
          <p:cNvSpPr/>
          <p:nvPr/>
        </p:nvSpPr>
        <p:spPr>
          <a:xfrm rot="2070655">
            <a:off x="2908713" y="3136510"/>
            <a:ext cx="537438" cy="582219"/>
          </a:xfrm>
          <a:custGeom>
            <a:avLst/>
            <a:gdLst>
              <a:gd name="connsiteX0" fmla="*/ 0 w 610259"/>
              <a:gd name="connsiteY0" fmla="*/ 501808 h 501808"/>
              <a:gd name="connsiteX1" fmla="*/ 304763 w 610259"/>
              <a:gd name="connsiteY1" fmla="*/ 0 h 501808"/>
              <a:gd name="connsiteX2" fmla="*/ 610259 w 610259"/>
              <a:gd name="connsiteY2" fmla="*/ 501808 h 501808"/>
              <a:gd name="connsiteX3" fmla="*/ 0 w 610259"/>
              <a:gd name="connsiteY3" fmla="*/ 501808 h 501808"/>
              <a:gd name="connsiteX0" fmla="*/ 0 w 573877"/>
              <a:gd name="connsiteY0" fmla="*/ 501808 h 518811"/>
              <a:gd name="connsiteX1" fmla="*/ 304763 w 573877"/>
              <a:gd name="connsiteY1" fmla="*/ 0 h 518811"/>
              <a:gd name="connsiteX2" fmla="*/ 573877 w 573877"/>
              <a:gd name="connsiteY2" fmla="*/ 518811 h 518811"/>
              <a:gd name="connsiteX3" fmla="*/ 0 w 573877"/>
              <a:gd name="connsiteY3" fmla="*/ 501808 h 518811"/>
              <a:gd name="connsiteX0" fmla="*/ 0 w 540892"/>
              <a:gd name="connsiteY0" fmla="*/ 567262 h 567262"/>
              <a:gd name="connsiteX1" fmla="*/ 271778 w 540892"/>
              <a:gd name="connsiteY1" fmla="*/ 0 h 567262"/>
              <a:gd name="connsiteX2" fmla="*/ 540892 w 540892"/>
              <a:gd name="connsiteY2" fmla="*/ 518811 h 567262"/>
              <a:gd name="connsiteX3" fmla="*/ 0 w 540892"/>
              <a:gd name="connsiteY3" fmla="*/ 567262 h 567262"/>
              <a:gd name="connsiteX0" fmla="*/ 0 w 540892"/>
              <a:gd name="connsiteY0" fmla="*/ 574743 h 574743"/>
              <a:gd name="connsiteX1" fmla="*/ 282658 w 540892"/>
              <a:gd name="connsiteY1" fmla="*/ 0 h 574743"/>
              <a:gd name="connsiteX2" fmla="*/ 540892 w 540892"/>
              <a:gd name="connsiteY2" fmla="*/ 526292 h 574743"/>
              <a:gd name="connsiteX3" fmla="*/ 0 w 540892"/>
              <a:gd name="connsiteY3" fmla="*/ 574743 h 574743"/>
              <a:gd name="connsiteX0" fmla="*/ 0 w 540892"/>
              <a:gd name="connsiteY0" fmla="*/ 574743 h 574743"/>
              <a:gd name="connsiteX1" fmla="*/ 282658 w 540892"/>
              <a:gd name="connsiteY1" fmla="*/ 0 h 574743"/>
              <a:gd name="connsiteX2" fmla="*/ 540892 w 540892"/>
              <a:gd name="connsiteY2" fmla="*/ 526292 h 574743"/>
              <a:gd name="connsiteX3" fmla="*/ 0 w 540892"/>
              <a:gd name="connsiteY3" fmla="*/ 574743 h 574743"/>
              <a:gd name="connsiteX0" fmla="*/ 0 w 541210"/>
              <a:gd name="connsiteY0" fmla="*/ 574743 h 574743"/>
              <a:gd name="connsiteX1" fmla="*/ 282658 w 541210"/>
              <a:gd name="connsiteY1" fmla="*/ 0 h 574743"/>
              <a:gd name="connsiteX2" fmla="*/ 540892 w 541210"/>
              <a:gd name="connsiteY2" fmla="*/ 526292 h 574743"/>
              <a:gd name="connsiteX3" fmla="*/ 0 w 541210"/>
              <a:gd name="connsiteY3" fmla="*/ 574743 h 574743"/>
              <a:gd name="connsiteX0" fmla="*/ 0 w 541210"/>
              <a:gd name="connsiteY0" fmla="*/ 574743 h 574743"/>
              <a:gd name="connsiteX1" fmla="*/ 282658 w 541210"/>
              <a:gd name="connsiteY1" fmla="*/ 0 h 574743"/>
              <a:gd name="connsiteX2" fmla="*/ 540892 w 541210"/>
              <a:gd name="connsiteY2" fmla="*/ 526292 h 574743"/>
              <a:gd name="connsiteX3" fmla="*/ 0 w 541210"/>
              <a:gd name="connsiteY3" fmla="*/ 574743 h 574743"/>
              <a:gd name="connsiteX0" fmla="*/ 0 w 541210"/>
              <a:gd name="connsiteY0" fmla="*/ 574743 h 574743"/>
              <a:gd name="connsiteX1" fmla="*/ 282658 w 541210"/>
              <a:gd name="connsiteY1" fmla="*/ 0 h 574743"/>
              <a:gd name="connsiteX2" fmla="*/ 540892 w 541210"/>
              <a:gd name="connsiteY2" fmla="*/ 526292 h 574743"/>
              <a:gd name="connsiteX3" fmla="*/ 0 w 541210"/>
              <a:gd name="connsiteY3" fmla="*/ 574743 h 574743"/>
              <a:gd name="connsiteX0" fmla="*/ 0 w 541210"/>
              <a:gd name="connsiteY0" fmla="*/ 574743 h 574743"/>
              <a:gd name="connsiteX1" fmla="*/ 282658 w 541210"/>
              <a:gd name="connsiteY1" fmla="*/ 0 h 574743"/>
              <a:gd name="connsiteX2" fmla="*/ 540892 w 541210"/>
              <a:gd name="connsiteY2" fmla="*/ 526292 h 574743"/>
              <a:gd name="connsiteX3" fmla="*/ 0 w 541210"/>
              <a:gd name="connsiteY3" fmla="*/ 574743 h 574743"/>
              <a:gd name="connsiteX0" fmla="*/ 0 w 541210"/>
              <a:gd name="connsiteY0" fmla="*/ 574743 h 574743"/>
              <a:gd name="connsiteX1" fmla="*/ 282658 w 541210"/>
              <a:gd name="connsiteY1" fmla="*/ 0 h 574743"/>
              <a:gd name="connsiteX2" fmla="*/ 540892 w 541210"/>
              <a:gd name="connsiteY2" fmla="*/ 526292 h 574743"/>
              <a:gd name="connsiteX3" fmla="*/ 0 w 541210"/>
              <a:gd name="connsiteY3" fmla="*/ 574743 h 574743"/>
              <a:gd name="connsiteX0" fmla="*/ 0 w 541210"/>
              <a:gd name="connsiteY0" fmla="*/ 574743 h 574743"/>
              <a:gd name="connsiteX1" fmla="*/ 282658 w 541210"/>
              <a:gd name="connsiteY1" fmla="*/ 0 h 574743"/>
              <a:gd name="connsiteX2" fmla="*/ 540892 w 541210"/>
              <a:gd name="connsiteY2" fmla="*/ 526292 h 574743"/>
              <a:gd name="connsiteX3" fmla="*/ 0 w 541210"/>
              <a:gd name="connsiteY3" fmla="*/ 574743 h 574743"/>
              <a:gd name="connsiteX0" fmla="*/ 0 w 541210"/>
              <a:gd name="connsiteY0" fmla="*/ 574743 h 574743"/>
              <a:gd name="connsiteX1" fmla="*/ 282658 w 541210"/>
              <a:gd name="connsiteY1" fmla="*/ 0 h 574743"/>
              <a:gd name="connsiteX2" fmla="*/ 540892 w 541210"/>
              <a:gd name="connsiteY2" fmla="*/ 526292 h 574743"/>
              <a:gd name="connsiteX3" fmla="*/ 0 w 541210"/>
              <a:gd name="connsiteY3" fmla="*/ 574743 h 574743"/>
              <a:gd name="connsiteX0" fmla="*/ 0 w 541210"/>
              <a:gd name="connsiteY0" fmla="*/ 574743 h 574743"/>
              <a:gd name="connsiteX1" fmla="*/ 282658 w 541210"/>
              <a:gd name="connsiteY1" fmla="*/ 0 h 574743"/>
              <a:gd name="connsiteX2" fmla="*/ 540892 w 541210"/>
              <a:gd name="connsiteY2" fmla="*/ 526292 h 574743"/>
              <a:gd name="connsiteX3" fmla="*/ 0 w 541210"/>
              <a:gd name="connsiteY3" fmla="*/ 574743 h 574743"/>
              <a:gd name="connsiteX0" fmla="*/ 0 w 541181"/>
              <a:gd name="connsiteY0" fmla="*/ 588343 h 588343"/>
              <a:gd name="connsiteX1" fmla="*/ 273307 w 541181"/>
              <a:gd name="connsiteY1" fmla="*/ 0 h 588343"/>
              <a:gd name="connsiteX2" fmla="*/ 540892 w 541181"/>
              <a:gd name="connsiteY2" fmla="*/ 539892 h 588343"/>
              <a:gd name="connsiteX3" fmla="*/ 0 w 541181"/>
              <a:gd name="connsiteY3" fmla="*/ 588343 h 588343"/>
              <a:gd name="connsiteX0" fmla="*/ 0 w 541181"/>
              <a:gd name="connsiteY0" fmla="*/ 588343 h 588343"/>
              <a:gd name="connsiteX1" fmla="*/ 273307 w 541181"/>
              <a:gd name="connsiteY1" fmla="*/ 0 h 588343"/>
              <a:gd name="connsiteX2" fmla="*/ 540892 w 541181"/>
              <a:gd name="connsiteY2" fmla="*/ 539892 h 588343"/>
              <a:gd name="connsiteX3" fmla="*/ 0 w 541181"/>
              <a:gd name="connsiteY3" fmla="*/ 588343 h 588343"/>
              <a:gd name="connsiteX0" fmla="*/ 0 w 541181"/>
              <a:gd name="connsiteY0" fmla="*/ 588343 h 588343"/>
              <a:gd name="connsiteX1" fmla="*/ 273307 w 541181"/>
              <a:gd name="connsiteY1" fmla="*/ 0 h 588343"/>
              <a:gd name="connsiteX2" fmla="*/ 540892 w 541181"/>
              <a:gd name="connsiteY2" fmla="*/ 539892 h 588343"/>
              <a:gd name="connsiteX3" fmla="*/ 0 w 541181"/>
              <a:gd name="connsiteY3" fmla="*/ 588343 h 588343"/>
              <a:gd name="connsiteX0" fmla="*/ 0 w 541181"/>
              <a:gd name="connsiteY0" fmla="*/ 588343 h 588343"/>
              <a:gd name="connsiteX1" fmla="*/ 273307 w 541181"/>
              <a:gd name="connsiteY1" fmla="*/ 0 h 588343"/>
              <a:gd name="connsiteX2" fmla="*/ 540892 w 541181"/>
              <a:gd name="connsiteY2" fmla="*/ 539892 h 588343"/>
              <a:gd name="connsiteX3" fmla="*/ 0 w 541181"/>
              <a:gd name="connsiteY3" fmla="*/ 588343 h 588343"/>
              <a:gd name="connsiteX0" fmla="*/ 0 w 541199"/>
              <a:gd name="connsiteY0" fmla="*/ 584909 h 584909"/>
              <a:gd name="connsiteX1" fmla="*/ 279521 w 541199"/>
              <a:gd name="connsiteY1" fmla="*/ 0 h 584909"/>
              <a:gd name="connsiteX2" fmla="*/ 540892 w 541199"/>
              <a:gd name="connsiteY2" fmla="*/ 536458 h 584909"/>
              <a:gd name="connsiteX3" fmla="*/ 0 w 541199"/>
              <a:gd name="connsiteY3" fmla="*/ 584909 h 584909"/>
              <a:gd name="connsiteX0" fmla="*/ 0 w 541199"/>
              <a:gd name="connsiteY0" fmla="*/ 584909 h 584909"/>
              <a:gd name="connsiteX1" fmla="*/ 279521 w 541199"/>
              <a:gd name="connsiteY1" fmla="*/ 0 h 584909"/>
              <a:gd name="connsiteX2" fmla="*/ 540892 w 541199"/>
              <a:gd name="connsiteY2" fmla="*/ 536458 h 584909"/>
              <a:gd name="connsiteX3" fmla="*/ 0 w 541199"/>
              <a:gd name="connsiteY3" fmla="*/ 584909 h 584909"/>
              <a:gd name="connsiteX0" fmla="*/ 0 w 541199"/>
              <a:gd name="connsiteY0" fmla="*/ 584909 h 584909"/>
              <a:gd name="connsiteX1" fmla="*/ 279521 w 541199"/>
              <a:gd name="connsiteY1" fmla="*/ 0 h 584909"/>
              <a:gd name="connsiteX2" fmla="*/ 540892 w 541199"/>
              <a:gd name="connsiteY2" fmla="*/ 536458 h 584909"/>
              <a:gd name="connsiteX3" fmla="*/ 0 w 541199"/>
              <a:gd name="connsiteY3" fmla="*/ 584909 h 584909"/>
              <a:gd name="connsiteX0" fmla="*/ 0 w 541199"/>
              <a:gd name="connsiteY0" fmla="*/ 584909 h 584909"/>
              <a:gd name="connsiteX1" fmla="*/ 279521 w 541199"/>
              <a:gd name="connsiteY1" fmla="*/ 0 h 584909"/>
              <a:gd name="connsiteX2" fmla="*/ 540892 w 541199"/>
              <a:gd name="connsiteY2" fmla="*/ 536458 h 584909"/>
              <a:gd name="connsiteX3" fmla="*/ 0 w 541199"/>
              <a:gd name="connsiteY3" fmla="*/ 584909 h 584909"/>
              <a:gd name="connsiteX0" fmla="*/ 0 w 541199"/>
              <a:gd name="connsiteY0" fmla="*/ 584909 h 584909"/>
              <a:gd name="connsiteX1" fmla="*/ 279521 w 541199"/>
              <a:gd name="connsiteY1" fmla="*/ 0 h 584909"/>
              <a:gd name="connsiteX2" fmla="*/ 540892 w 541199"/>
              <a:gd name="connsiteY2" fmla="*/ 536458 h 584909"/>
              <a:gd name="connsiteX3" fmla="*/ 0 w 541199"/>
              <a:gd name="connsiteY3" fmla="*/ 584909 h 584909"/>
              <a:gd name="connsiteX0" fmla="*/ 0 w 566954"/>
              <a:gd name="connsiteY0" fmla="*/ 594046 h 594046"/>
              <a:gd name="connsiteX1" fmla="*/ 305276 w 566954"/>
              <a:gd name="connsiteY1" fmla="*/ 0 h 594046"/>
              <a:gd name="connsiteX2" fmla="*/ 566647 w 566954"/>
              <a:gd name="connsiteY2" fmla="*/ 536458 h 594046"/>
              <a:gd name="connsiteX3" fmla="*/ 0 w 566954"/>
              <a:gd name="connsiteY3" fmla="*/ 594046 h 594046"/>
              <a:gd name="connsiteX0" fmla="*/ 0 w 566954"/>
              <a:gd name="connsiteY0" fmla="*/ 594046 h 594046"/>
              <a:gd name="connsiteX1" fmla="*/ 305276 w 566954"/>
              <a:gd name="connsiteY1" fmla="*/ 0 h 594046"/>
              <a:gd name="connsiteX2" fmla="*/ 566647 w 566954"/>
              <a:gd name="connsiteY2" fmla="*/ 536458 h 594046"/>
              <a:gd name="connsiteX3" fmla="*/ 0 w 566954"/>
              <a:gd name="connsiteY3" fmla="*/ 594046 h 594046"/>
              <a:gd name="connsiteX0" fmla="*/ 0 w 566954"/>
              <a:gd name="connsiteY0" fmla="*/ 594046 h 594046"/>
              <a:gd name="connsiteX1" fmla="*/ 305276 w 566954"/>
              <a:gd name="connsiteY1" fmla="*/ 0 h 594046"/>
              <a:gd name="connsiteX2" fmla="*/ 566647 w 566954"/>
              <a:gd name="connsiteY2" fmla="*/ 536458 h 594046"/>
              <a:gd name="connsiteX3" fmla="*/ 0 w 566954"/>
              <a:gd name="connsiteY3" fmla="*/ 594046 h 594046"/>
              <a:gd name="connsiteX0" fmla="*/ 0 w 566954"/>
              <a:gd name="connsiteY0" fmla="*/ 594046 h 594046"/>
              <a:gd name="connsiteX1" fmla="*/ 305276 w 566954"/>
              <a:gd name="connsiteY1" fmla="*/ 0 h 594046"/>
              <a:gd name="connsiteX2" fmla="*/ 566647 w 566954"/>
              <a:gd name="connsiteY2" fmla="*/ 536458 h 594046"/>
              <a:gd name="connsiteX3" fmla="*/ 0 w 566954"/>
              <a:gd name="connsiteY3" fmla="*/ 594046 h 594046"/>
              <a:gd name="connsiteX0" fmla="*/ 0 w 566900"/>
              <a:gd name="connsiteY0" fmla="*/ 594046 h 594046"/>
              <a:gd name="connsiteX1" fmla="*/ 305276 w 566900"/>
              <a:gd name="connsiteY1" fmla="*/ 0 h 594046"/>
              <a:gd name="connsiteX2" fmla="*/ 566647 w 566900"/>
              <a:gd name="connsiteY2" fmla="*/ 536458 h 594046"/>
              <a:gd name="connsiteX3" fmla="*/ 0 w 566900"/>
              <a:gd name="connsiteY3" fmla="*/ 594046 h 594046"/>
              <a:gd name="connsiteX0" fmla="*/ 0 w 566900"/>
              <a:gd name="connsiteY0" fmla="*/ 594046 h 594046"/>
              <a:gd name="connsiteX1" fmla="*/ 305276 w 566900"/>
              <a:gd name="connsiteY1" fmla="*/ 0 h 594046"/>
              <a:gd name="connsiteX2" fmla="*/ 566647 w 566900"/>
              <a:gd name="connsiteY2" fmla="*/ 536458 h 594046"/>
              <a:gd name="connsiteX3" fmla="*/ 0 w 566900"/>
              <a:gd name="connsiteY3" fmla="*/ 594046 h 594046"/>
              <a:gd name="connsiteX0" fmla="*/ 0 w 566900"/>
              <a:gd name="connsiteY0" fmla="*/ 594046 h 594046"/>
              <a:gd name="connsiteX1" fmla="*/ 305276 w 566900"/>
              <a:gd name="connsiteY1" fmla="*/ 0 h 594046"/>
              <a:gd name="connsiteX2" fmla="*/ 566647 w 566900"/>
              <a:gd name="connsiteY2" fmla="*/ 536458 h 594046"/>
              <a:gd name="connsiteX3" fmla="*/ 0 w 566900"/>
              <a:gd name="connsiteY3" fmla="*/ 594046 h 594046"/>
              <a:gd name="connsiteX0" fmla="*/ 0 w 566900"/>
              <a:gd name="connsiteY0" fmla="*/ 594046 h 594046"/>
              <a:gd name="connsiteX1" fmla="*/ 305276 w 566900"/>
              <a:gd name="connsiteY1" fmla="*/ 0 h 594046"/>
              <a:gd name="connsiteX2" fmla="*/ 566647 w 566900"/>
              <a:gd name="connsiteY2" fmla="*/ 536458 h 594046"/>
              <a:gd name="connsiteX3" fmla="*/ 0 w 566900"/>
              <a:gd name="connsiteY3" fmla="*/ 594046 h 594046"/>
              <a:gd name="connsiteX0" fmla="*/ 0 w 564325"/>
              <a:gd name="connsiteY0" fmla="*/ 580833 h 580833"/>
              <a:gd name="connsiteX1" fmla="*/ 302701 w 564325"/>
              <a:gd name="connsiteY1" fmla="*/ 0 h 580833"/>
              <a:gd name="connsiteX2" fmla="*/ 564072 w 564325"/>
              <a:gd name="connsiteY2" fmla="*/ 536458 h 580833"/>
              <a:gd name="connsiteX3" fmla="*/ 0 w 564325"/>
              <a:gd name="connsiteY3" fmla="*/ 580833 h 580833"/>
              <a:gd name="connsiteX0" fmla="*/ 0 w 564325"/>
              <a:gd name="connsiteY0" fmla="*/ 580833 h 580833"/>
              <a:gd name="connsiteX1" fmla="*/ 302701 w 564325"/>
              <a:gd name="connsiteY1" fmla="*/ 0 h 580833"/>
              <a:gd name="connsiteX2" fmla="*/ 564072 w 564325"/>
              <a:gd name="connsiteY2" fmla="*/ 536458 h 580833"/>
              <a:gd name="connsiteX3" fmla="*/ 0 w 564325"/>
              <a:gd name="connsiteY3" fmla="*/ 580833 h 580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4325" h="580833">
                <a:moveTo>
                  <a:pt x="0" y="580833"/>
                </a:moveTo>
                <a:cubicBezTo>
                  <a:pt x="27705" y="320226"/>
                  <a:pt x="231153" y="99202"/>
                  <a:pt x="302701" y="0"/>
                </a:cubicBezTo>
                <a:cubicBezTo>
                  <a:pt x="460654" y="93402"/>
                  <a:pt x="570309" y="285537"/>
                  <a:pt x="564072" y="536458"/>
                </a:cubicBezTo>
                <a:cubicBezTo>
                  <a:pt x="365380" y="486000"/>
                  <a:pt x="163086" y="528361"/>
                  <a:pt x="0" y="580833"/>
                </a:cubicBezTo>
                <a:close/>
              </a:path>
            </a:pathLst>
          </a:cu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riangle 14">
            <a:extLst>
              <a:ext uri="{FF2B5EF4-FFF2-40B4-BE49-F238E27FC236}">
                <a16:creationId xmlns:a16="http://schemas.microsoft.com/office/drawing/2014/main" id="{0BF6F103-725B-89DD-E2ED-963C80301B0A}"/>
              </a:ext>
            </a:extLst>
          </p:cNvPr>
          <p:cNvSpPr/>
          <p:nvPr/>
        </p:nvSpPr>
        <p:spPr>
          <a:xfrm rot="12863896">
            <a:off x="2612785" y="3580476"/>
            <a:ext cx="521168" cy="547155"/>
          </a:xfrm>
          <a:custGeom>
            <a:avLst/>
            <a:gdLst>
              <a:gd name="connsiteX0" fmla="*/ 0 w 610259"/>
              <a:gd name="connsiteY0" fmla="*/ 501808 h 501808"/>
              <a:gd name="connsiteX1" fmla="*/ 304763 w 610259"/>
              <a:gd name="connsiteY1" fmla="*/ 0 h 501808"/>
              <a:gd name="connsiteX2" fmla="*/ 610259 w 610259"/>
              <a:gd name="connsiteY2" fmla="*/ 501808 h 501808"/>
              <a:gd name="connsiteX3" fmla="*/ 0 w 610259"/>
              <a:gd name="connsiteY3" fmla="*/ 501808 h 501808"/>
              <a:gd name="connsiteX0" fmla="*/ 0 w 573877"/>
              <a:gd name="connsiteY0" fmla="*/ 501808 h 518811"/>
              <a:gd name="connsiteX1" fmla="*/ 304763 w 573877"/>
              <a:gd name="connsiteY1" fmla="*/ 0 h 518811"/>
              <a:gd name="connsiteX2" fmla="*/ 573877 w 573877"/>
              <a:gd name="connsiteY2" fmla="*/ 518811 h 518811"/>
              <a:gd name="connsiteX3" fmla="*/ 0 w 573877"/>
              <a:gd name="connsiteY3" fmla="*/ 501808 h 518811"/>
              <a:gd name="connsiteX0" fmla="*/ 0 w 540892"/>
              <a:gd name="connsiteY0" fmla="*/ 567262 h 567262"/>
              <a:gd name="connsiteX1" fmla="*/ 271778 w 540892"/>
              <a:gd name="connsiteY1" fmla="*/ 0 h 567262"/>
              <a:gd name="connsiteX2" fmla="*/ 540892 w 540892"/>
              <a:gd name="connsiteY2" fmla="*/ 518811 h 567262"/>
              <a:gd name="connsiteX3" fmla="*/ 0 w 540892"/>
              <a:gd name="connsiteY3" fmla="*/ 567262 h 567262"/>
              <a:gd name="connsiteX0" fmla="*/ 0 w 540892"/>
              <a:gd name="connsiteY0" fmla="*/ 574743 h 574743"/>
              <a:gd name="connsiteX1" fmla="*/ 282658 w 540892"/>
              <a:gd name="connsiteY1" fmla="*/ 0 h 574743"/>
              <a:gd name="connsiteX2" fmla="*/ 540892 w 540892"/>
              <a:gd name="connsiteY2" fmla="*/ 526292 h 574743"/>
              <a:gd name="connsiteX3" fmla="*/ 0 w 540892"/>
              <a:gd name="connsiteY3" fmla="*/ 574743 h 574743"/>
              <a:gd name="connsiteX0" fmla="*/ 0 w 540892"/>
              <a:gd name="connsiteY0" fmla="*/ 574743 h 574743"/>
              <a:gd name="connsiteX1" fmla="*/ 282658 w 540892"/>
              <a:gd name="connsiteY1" fmla="*/ 0 h 574743"/>
              <a:gd name="connsiteX2" fmla="*/ 540892 w 540892"/>
              <a:gd name="connsiteY2" fmla="*/ 526292 h 574743"/>
              <a:gd name="connsiteX3" fmla="*/ 0 w 540892"/>
              <a:gd name="connsiteY3" fmla="*/ 574743 h 574743"/>
              <a:gd name="connsiteX0" fmla="*/ 0 w 541210"/>
              <a:gd name="connsiteY0" fmla="*/ 574743 h 574743"/>
              <a:gd name="connsiteX1" fmla="*/ 282658 w 541210"/>
              <a:gd name="connsiteY1" fmla="*/ 0 h 574743"/>
              <a:gd name="connsiteX2" fmla="*/ 540892 w 541210"/>
              <a:gd name="connsiteY2" fmla="*/ 526292 h 574743"/>
              <a:gd name="connsiteX3" fmla="*/ 0 w 541210"/>
              <a:gd name="connsiteY3" fmla="*/ 574743 h 574743"/>
              <a:gd name="connsiteX0" fmla="*/ 0 w 541210"/>
              <a:gd name="connsiteY0" fmla="*/ 574743 h 574743"/>
              <a:gd name="connsiteX1" fmla="*/ 282658 w 541210"/>
              <a:gd name="connsiteY1" fmla="*/ 0 h 574743"/>
              <a:gd name="connsiteX2" fmla="*/ 540892 w 541210"/>
              <a:gd name="connsiteY2" fmla="*/ 526292 h 574743"/>
              <a:gd name="connsiteX3" fmla="*/ 0 w 541210"/>
              <a:gd name="connsiteY3" fmla="*/ 574743 h 574743"/>
              <a:gd name="connsiteX0" fmla="*/ 0 w 541210"/>
              <a:gd name="connsiteY0" fmla="*/ 574743 h 574743"/>
              <a:gd name="connsiteX1" fmla="*/ 282658 w 541210"/>
              <a:gd name="connsiteY1" fmla="*/ 0 h 574743"/>
              <a:gd name="connsiteX2" fmla="*/ 540892 w 541210"/>
              <a:gd name="connsiteY2" fmla="*/ 526292 h 574743"/>
              <a:gd name="connsiteX3" fmla="*/ 0 w 541210"/>
              <a:gd name="connsiteY3" fmla="*/ 574743 h 574743"/>
              <a:gd name="connsiteX0" fmla="*/ 0 w 541210"/>
              <a:gd name="connsiteY0" fmla="*/ 574743 h 574743"/>
              <a:gd name="connsiteX1" fmla="*/ 282658 w 541210"/>
              <a:gd name="connsiteY1" fmla="*/ 0 h 574743"/>
              <a:gd name="connsiteX2" fmla="*/ 540892 w 541210"/>
              <a:gd name="connsiteY2" fmla="*/ 526292 h 574743"/>
              <a:gd name="connsiteX3" fmla="*/ 0 w 541210"/>
              <a:gd name="connsiteY3" fmla="*/ 574743 h 574743"/>
              <a:gd name="connsiteX0" fmla="*/ 0 w 541210"/>
              <a:gd name="connsiteY0" fmla="*/ 574743 h 574743"/>
              <a:gd name="connsiteX1" fmla="*/ 282658 w 541210"/>
              <a:gd name="connsiteY1" fmla="*/ 0 h 574743"/>
              <a:gd name="connsiteX2" fmla="*/ 540892 w 541210"/>
              <a:gd name="connsiteY2" fmla="*/ 526292 h 574743"/>
              <a:gd name="connsiteX3" fmla="*/ 0 w 541210"/>
              <a:gd name="connsiteY3" fmla="*/ 574743 h 574743"/>
              <a:gd name="connsiteX0" fmla="*/ 0 w 541210"/>
              <a:gd name="connsiteY0" fmla="*/ 574743 h 574743"/>
              <a:gd name="connsiteX1" fmla="*/ 282658 w 541210"/>
              <a:gd name="connsiteY1" fmla="*/ 0 h 574743"/>
              <a:gd name="connsiteX2" fmla="*/ 540892 w 541210"/>
              <a:gd name="connsiteY2" fmla="*/ 526292 h 574743"/>
              <a:gd name="connsiteX3" fmla="*/ 0 w 541210"/>
              <a:gd name="connsiteY3" fmla="*/ 574743 h 574743"/>
              <a:gd name="connsiteX0" fmla="*/ 0 w 541210"/>
              <a:gd name="connsiteY0" fmla="*/ 574743 h 574743"/>
              <a:gd name="connsiteX1" fmla="*/ 282658 w 541210"/>
              <a:gd name="connsiteY1" fmla="*/ 0 h 574743"/>
              <a:gd name="connsiteX2" fmla="*/ 540892 w 541210"/>
              <a:gd name="connsiteY2" fmla="*/ 526292 h 574743"/>
              <a:gd name="connsiteX3" fmla="*/ 0 w 541210"/>
              <a:gd name="connsiteY3" fmla="*/ 574743 h 574743"/>
              <a:gd name="connsiteX0" fmla="*/ 0 w 541210"/>
              <a:gd name="connsiteY0" fmla="*/ 574743 h 574743"/>
              <a:gd name="connsiteX1" fmla="*/ 282658 w 541210"/>
              <a:gd name="connsiteY1" fmla="*/ 0 h 574743"/>
              <a:gd name="connsiteX2" fmla="*/ 540892 w 541210"/>
              <a:gd name="connsiteY2" fmla="*/ 526292 h 574743"/>
              <a:gd name="connsiteX3" fmla="*/ 0 w 541210"/>
              <a:gd name="connsiteY3" fmla="*/ 574743 h 574743"/>
              <a:gd name="connsiteX0" fmla="*/ 0 w 541181"/>
              <a:gd name="connsiteY0" fmla="*/ 588343 h 588343"/>
              <a:gd name="connsiteX1" fmla="*/ 273307 w 541181"/>
              <a:gd name="connsiteY1" fmla="*/ 0 h 588343"/>
              <a:gd name="connsiteX2" fmla="*/ 540892 w 541181"/>
              <a:gd name="connsiteY2" fmla="*/ 539892 h 588343"/>
              <a:gd name="connsiteX3" fmla="*/ 0 w 541181"/>
              <a:gd name="connsiteY3" fmla="*/ 588343 h 588343"/>
              <a:gd name="connsiteX0" fmla="*/ 0 w 541181"/>
              <a:gd name="connsiteY0" fmla="*/ 588343 h 588343"/>
              <a:gd name="connsiteX1" fmla="*/ 273307 w 541181"/>
              <a:gd name="connsiteY1" fmla="*/ 0 h 588343"/>
              <a:gd name="connsiteX2" fmla="*/ 540892 w 541181"/>
              <a:gd name="connsiteY2" fmla="*/ 539892 h 588343"/>
              <a:gd name="connsiteX3" fmla="*/ 0 w 541181"/>
              <a:gd name="connsiteY3" fmla="*/ 588343 h 588343"/>
              <a:gd name="connsiteX0" fmla="*/ 0 w 541181"/>
              <a:gd name="connsiteY0" fmla="*/ 588343 h 588343"/>
              <a:gd name="connsiteX1" fmla="*/ 273307 w 541181"/>
              <a:gd name="connsiteY1" fmla="*/ 0 h 588343"/>
              <a:gd name="connsiteX2" fmla="*/ 540892 w 541181"/>
              <a:gd name="connsiteY2" fmla="*/ 539892 h 588343"/>
              <a:gd name="connsiteX3" fmla="*/ 0 w 541181"/>
              <a:gd name="connsiteY3" fmla="*/ 588343 h 588343"/>
              <a:gd name="connsiteX0" fmla="*/ 0 w 541181"/>
              <a:gd name="connsiteY0" fmla="*/ 588343 h 588343"/>
              <a:gd name="connsiteX1" fmla="*/ 273307 w 541181"/>
              <a:gd name="connsiteY1" fmla="*/ 0 h 588343"/>
              <a:gd name="connsiteX2" fmla="*/ 540892 w 541181"/>
              <a:gd name="connsiteY2" fmla="*/ 539892 h 588343"/>
              <a:gd name="connsiteX3" fmla="*/ 0 w 541181"/>
              <a:gd name="connsiteY3" fmla="*/ 588343 h 588343"/>
              <a:gd name="connsiteX0" fmla="*/ 0 w 541199"/>
              <a:gd name="connsiteY0" fmla="*/ 584909 h 584909"/>
              <a:gd name="connsiteX1" fmla="*/ 279521 w 541199"/>
              <a:gd name="connsiteY1" fmla="*/ 0 h 584909"/>
              <a:gd name="connsiteX2" fmla="*/ 540892 w 541199"/>
              <a:gd name="connsiteY2" fmla="*/ 536458 h 584909"/>
              <a:gd name="connsiteX3" fmla="*/ 0 w 541199"/>
              <a:gd name="connsiteY3" fmla="*/ 584909 h 584909"/>
              <a:gd name="connsiteX0" fmla="*/ 0 w 541199"/>
              <a:gd name="connsiteY0" fmla="*/ 584909 h 584909"/>
              <a:gd name="connsiteX1" fmla="*/ 279521 w 541199"/>
              <a:gd name="connsiteY1" fmla="*/ 0 h 584909"/>
              <a:gd name="connsiteX2" fmla="*/ 540892 w 541199"/>
              <a:gd name="connsiteY2" fmla="*/ 536458 h 584909"/>
              <a:gd name="connsiteX3" fmla="*/ 0 w 541199"/>
              <a:gd name="connsiteY3" fmla="*/ 584909 h 584909"/>
              <a:gd name="connsiteX0" fmla="*/ 0 w 541199"/>
              <a:gd name="connsiteY0" fmla="*/ 584909 h 584909"/>
              <a:gd name="connsiteX1" fmla="*/ 279521 w 541199"/>
              <a:gd name="connsiteY1" fmla="*/ 0 h 584909"/>
              <a:gd name="connsiteX2" fmla="*/ 540892 w 541199"/>
              <a:gd name="connsiteY2" fmla="*/ 536458 h 584909"/>
              <a:gd name="connsiteX3" fmla="*/ 0 w 541199"/>
              <a:gd name="connsiteY3" fmla="*/ 584909 h 584909"/>
              <a:gd name="connsiteX0" fmla="*/ 0 w 541199"/>
              <a:gd name="connsiteY0" fmla="*/ 584909 h 584909"/>
              <a:gd name="connsiteX1" fmla="*/ 279521 w 541199"/>
              <a:gd name="connsiteY1" fmla="*/ 0 h 584909"/>
              <a:gd name="connsiteX2" fmla="*/ 540892 w 541199"/>
              <a:gd name="connsiteY2" fmla="*/ 536458 h 584909"/>
              <a:gd name="connsiteX3" fmla="*/ 0 w 541199"/>
              <a:gd name="connsiteY3" fmla="*/ 584909 h 584909"/>
              <a:gd name="connsiteX0" fmla="*/ 0 w 541199"/>
              <a:gd name="connsiteY0" fmla="*/ 584909 h 584909"/>
              <a:gd name="connsiteX1" fmla="*/ 279521 w 541199"/>
              <a:gd name="connsiteY1" fmla="*/ 0 h 584909"/>
              <a:gd name="connsiteX2" fmla="*/ 540892 w 541199"/>
              <a:gd name="connsiteY2" fmla="*/ 536458 h 584909"/>
              <a:gd name="connsiteX3" fmla="*/ 0 w 541199"/>
              <a:gd name="connsiteY3" fmla="*/ 584909 h 584909"/>
              <a:gd name="connsiteX0" fmla="*/ 0 w 566954"/>
              <a:gd name="connsiteY0" fmla="*/ 594046 h 594046"/>
              <a:gd name="connsiteX1" fmla="*/ 305276 w 566954"/>
              <a:gd name="connsiteY1" fmla="*/ 0 h 594046"/>
              <a:gd name="connsiteX2" fmla="*/ 566647 w 566954"/>
              <a:gd name="connsiteY2" fmla="*/ 536458 h 594046"/>
              <a:gd name="connsiteX3" fmla="*/ 0 w 566954"/>
              <a:gd name="connsiteY3" fmla="*/ 594046 h 594046"/>
              <a:gd name="connsiteX0" fmla="*/ 0 w 566954"/>
              <a:gd name="connsiteY0" fmla="*/ 594046 h 594046"/>
              <a:gd name="connsiteX1" fmla="*/ 305276 w 566954"/>
              <a:gd name="connsiteY1" fmla="*/ 0 h 594046"/>
              <a:gd name="connsiteX2" fmla="*/ 566647 w 566954"/>
              <a:gd name="connsiteY2" fmla="*/ 536458 h 594046"/>
              <a:gd name="connsiteX3" fmla="*/ 0 w 566954"/>
              <a:gd name="connsiteY3" fmla="*/ 594046 h 594046"/>
              <a:gd name="connsiteX0" fmla="*/ 0 w 566954"/>
              <a:gd name="connsiteY0" fmla="*/ 594046 h 594046"/>
              <a:gd name="connsiteX1" fmla="*/ 305276 w 566954"/>
              <a:gd name="connsiteY1" fmla="*/ 0 h 594046"/>
              <a:gd name="connsiteX2" fmla="*/ 566647 w 566954"/>
              <a:gd name="connsiteY2" fmla="*/ 536458 h 594046"/>
              <a:gd name="connsiteX3" fmla="*/ 0 w 566954"/>
              <a:gd name="connsiteY3" fmla="*/ 594046 h 594046"/>
              <a:gd name="connsiteX0" fmla="*/ 0 w 566954"/>
              <a:gd name="connsiteY0" fmla="*/ 594046 h 594046"/>
              <a:gd name="connsiteX1" fmla="*/ 305276 w 566954"/>
              <a:gd name="connsiteY1" fmla="*/ 0 h 594046"/>
              <a:gd name="connsiteX2" fmla="*/ 566647 w 566954"/>
              <a:gd name="connsiteY2" fmla="*/ 536458 h 594046"/>
              <a:gd name="connsiteX3" fmla="*/ 0 w 566954"/>
              <a:gd name="connsiteY3" fmla="*/ 594046 h 594046"/>
              <a:gd name="connsiteX0" fmla="*/ 0 w 569969"/>
              <a:gd name="connsiteY0" fmla="*/ 594046 h 594046"/>
              <a:gd name="connsiteX1" fmla="*/ 305276 w 569969"/>
              <a:gd name="connsiteY1" fmla="*/ 0 h 594046"/>
              <a:gd name="connsiteX2" fmla="*/ 569671 w 569969"/>
              <a:gd name="connsiteY2" fmla="*/ 484588 h 594046"/>
              <a:gd name="connsiteX3" fmla="*/ 0 w 569969"/>
              <a:gd name="connsiteY3" fmla="*/ 594046 h 594046"/>
              <a:gd name="connsiteX0" fmla="*/ 0 w 551308"/>
              <a:gd name="connsiteY0" fmla="*/ 535842 h 535842"/>
              <a:gd name="connsiteX1" fmla="*/ 286615 w 551308"/>
              <a:gd name="connsiteY1" fmla="*/ 0 h 535842"/>
              <a:gd name="connsiteX2" fmla="*/ 551010 w 551308"/>
              <a:gd name="connsiteY2" fmla="*/ 484588 h 535842"/>
              <a:gd name="connsiteX3" fmla="*/ 0 w 551308"/>
              <a:gd name="connsiteY3" fmla="*/ 535842 h 535842"/>
              <a:gd name="connsiteX0" fmla="*/ 0 w 551308"/>
              <a:gd name="connsiteY0" fmla="*/ 535842 h 541092"/>
              <a:gd name="connsiteX1" fmla="*/ 286615 w 551308"/>
              <a:gd name="connsiteY1" fmla="*/ 0 h 541092"/>
              <a:gd name="connsiteX2" fmla="*/ 551010 w 551308"/>
              <a:gd name="connsiteY2" fmla="*/ 484588 h 541092"/>
              <a:gd name="connsiteX3" fmla="*/ 0 w 551308"/>
              <a:gd name="connsiteY3" fmla="*/ 535842 h 541092"/>
              <a:gd name="connsiteX0" fmla="*/ 0 w 551308"/>
              <a:gd name="connsiteY0" fmla="*/ 535842 h 544945"/>
              <a:gd name="connsiteX1" fmla="*/ 286615 w 551308"/>
              <a:gd name="connsiteY1" fmla="*/ 0 h 544945"/>
              <a:gd name="connsiteX2" fmla="*/ 551010 w 551308"/>
              <a:gd name="connsiteY2" fmla="*/ 484588 h 544945"/>
              <a:gd name="connsiteX3" fmla="*/ 0 w 551308"/>
              <a:gd name="connsiteY3" fmla="*/ 535842 h 544945"/>
              <a:gd name="connsiteX0" fmla="*/ 0 w 551260"/>
              <a:gd name="connsiteY0" fmla="*/ 535842 h 544945"/>
              <a:gd name="connsiteX1" fmla="*/ 286615 w 551260"/>
              <a:gd name="connsiteY1" fmla="*/ 0 h 544945"/>
              <a:gd name="connsiteX2" fmla="*/ 551010 w 551260"/>
              <a:gd name="connsiteY2" fmla="*/ 484588 h 544945"/>
              <a:gd name="connsiteX3" fmla="*/ 0 w 551260"/>
              <a:gd name="connsiteY3" fmla="*/ 535842 h 544945"/>
              <a:gd name="connsiteX0" fmla="*/ 0 w 549232"/>
              <a:gd name="connsiteY0" fmla="*/ 535842 h 543553"/>
              <a:gd name="connsiteX1" fmla="*/ 286615 w 549232"/>
              <a:gd name="connsiteY1" fmla="*/ 0 h 543553"/>
              <a:gd name="connsiteX2" fmla="*/ 548978 w 549232"/>
              <a:gd name="connsiteY2" fmla="*/ 470555 h 543553"/>
              <a:gd name="connsiteX3" fmla="*/ 0 w 549232"/>
              <a:gd name="connsiteY3" fmla="*/ 535842 h 543553"/>
              <a:gd name="connsiteX0" fmla="*/ 0 w 549232"/>
              <a:gd name="connsiteY0" fmla="*/ 535842 h 544772"/>
              <a:gd name="connsiteX1" fmla="*/ 286615 w 549232"/>
              <a:gd name="connsiteY1" fmla="*/ 0 h 544772"/>
              <a:gd name="connsiteX2" fmla="*/ 548978 w 549232"/>
              <a:gd name="connsiteY2" fmla="*/ 470555 h 544772"/>
              <a:gd name="connsiteX3" fmla="*/ 0 w 549232"/>
              <a:gd name="connsiteY3" fmla="*/ 535842 h 544772"/>
              <a:gd name="connsiteX0" fmla="*/ 0 w 547501"/>
              <a:gd name="connsiteY0" fmla="*/ 535842 h 545851"/>
              <a:gd name="connsiteX1" fmla="*/ 286615 w 547501"/>
              <a:gd name="connsiteY1" fmla="*/ 0 h 545851"/>
              <a:gd name="connsiteX2" fmla="*/ 547243 w 547501"/>
              <a:gd name="connsiteY2" fmla="*/ 479361 h 545851"/>
              <a:gd name="connsiteX3" fmla="*/ 0 w 547501"/>
              <a:gd name="connsiteY3" fmla="*/ 535842 h 545851"/>
              <a:gd name="connsiteX0" fmla="*/ 0 w 547243"/>
              <a:gd name="connsiteY0" fmla="*/ 535842 h 545851"/>
              <a:gd name="connsiteX1" fmla="*/ 286615 w 547243"/>
              <a:gd name="connsiteY1" fmla="*/ 0 h 545851"/>
              <a:gd name="connsiteX2" fmla="*/ 547243 w 547243"/>
              <a:gd name="connsiteY2" fmla="*/ 479361 h 545851"/>
              <a:gd name="connsiteX3" fmla="*/ 0 w 547243"/>
              <a:gd name="connsiteY3" fmla="*/ 535842 h 545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7243" h="545851">
                <a:moveTo>
                  <a:pt x="0" y="535842"/>
                </a:moveTo>
                <a:cubicBezTo>
                  <a:pt x="5041" y="305415"/>
                  <a:pt x="232064" y="61191"/>
                  <a:pt x="286615" y="0"/>
                </a:cubicBezTo>
                <a:cubicBezTo>
                  <a:pt x="446431" y="95976"/>
                  <a:pt x="536827" y="227757"/>
                  <a:pt x="547243" y="479361"/>
                </a:cubicBezTo>
                <a:cubicBezTo>
                  <a:pt x="387724" y="522444"/>
                  <a:pt x="307439" y="565989"/>
                  <a:pt x="0" y="535842"/>
                </a:cubicBezTo>
                <a:close/>
              </a:path>
            </a:pathLst>
          </a:cu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Elipsa 4">
            <a:extLst>
              <a:ext uri="{FF2B5EF4-FFF2-40B4-BE49-F238E27FC236}">
                <a16:creationId xmlns:a16="http://schemas.microsoft.com/office/drawing/2014/main" id="{81DD362C-B60F-66C1-33EE-421BA87951F7}"/>
              </a:ext>
            </a:extLst>
          </p:cNvPr>
          <p:cNvSpPr/>
          <p:nvPr/>
        </p:nvSpPr>
        <p:spPr>
          <a:xfrm>
            <a:off x="6793712" y="2623062"/>
            <a:ext cx="2248167" cy="1515510"/>
          </a:xfrm>
          <a:prstGeom prst="ellipse">
            <a:avLst/>
          </a:prstGeom>
          <a:noFill/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0" name="Elipsa 5">
            <a:extLst>
              <a:ext uri="{FF2B5EF4-FFF2-40B4-BE49-F238E27FC236}">
                <a16:creationId xmlns:a16="http://schemas.microsoft.com/office/drawing/2014/main" id="{40A6C44E-44DE-4B23-50EF-C190C5F0BFD8}"/>
              </a:ext>
            </a:extLst>
          </p:cNvPr>
          <p:cNvSpPr/>
          <p:nvPr/>
        </p:nvSpPr>
        <p:spPr>
          <a:xfrm>
            <a:off x="8378317" y="2639354"/>
            <a:ext cx="2197448" cy="1515509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srgbClr val="FFFFFF"/>
              </a:solidFill>
            </a:endParaRPr>
          </a:p>
        </p:txBody>
      </p:sp>
      <p:sp>
        <p:nvSpPr>
          <p:cNvPr id="21" name="Elipsa 6">
            <a:extLst>
              <a:ext uri="{FF2B5EF4-FFF2-40B4-BE49-F238E27FC236}">
                <a16:creationId xmlns:a16="http://schemas.microsoft.com/office/drawing/2014/main" id="{8EA5A5A0-3D7E-EDD8-496B-332D5C16137C}"/>
              </a:ext>
            </a:extLst>
          </p:cNvPr>
          <p:cNvSpPr/>
          <p:nvPr/>
        </p:nvSpPr>
        <p:spPr>
          <a:xfrm>
            <a:off x="7768543" y="3497834"/>
            <a:ext cx="2281287" cy="1414326"/>
          </a:xfrm>
          <a:prstGeom prst="ellipse">
            <a:avLst/>
          </a:prstGeom>
          <a:noFill/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2" name="TekstniOkvir 7">
            <a:extLst>
              <a:ext uri="{FF2B5EF4-FFF2-40B4-BE49-F238E27FC236}">
                <a16:creationId xmlns:a16="http://schemas.microsoft.com/office/drawing/2014/main" id="{F3CF8DF6-D14A-8A0D-C74F-9522DEEF2E5C}"/>
              </a:ext>
            </a:extLst>
          </p:cNvPr>
          <p:cNvSpPr txBox="1"/>
          <p:nvPr/>
        </p:nvSpPr>
        <p:spPr>
          <a:xfrm>
            <a:off x="6629488" y="2491004"/>
            <a:ext cx="314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L</a:t>
            </a:r>
            <a:endParaRPr lang="hr-HR" sz="2400" b="1" dirty="0"/>
          </a:p>
        </p:txBody>
      </p:sp>
      <p:sp>
        <p:nvSpPr>
          <p:cNvPr id="23" name="TekstniOkvir 8">
            <a:extLst>
              <a:ext uri="{FF2B5EF4-FFF2-40B4-BE49-F238E27FC236}">
                <a16:creationId xmlns:a16="http://schemas.microsoft.com/office/drawing/2014/main" id="{A68DA631-C958-DAEA-91DF-F61BA2D92CD6}"/>
              </a:ext>
            </a:extLst>
          </p:cNvPr>
          <p:cNvSpPr txBox="1"/>
          <p:nvPr/>
        </p:nvSpPr>
        <p:spPr>
          <a:xfrm>
            <a:off x="10542803" y="269564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K</a:t>
            </a:r>
            <a:endParaRPr lang="hr-HR" sz="2400" b="1" dirty="0"/>
          </a:p>
        </p:txBody>
      </p:sp>
      <p:sp>
        <p:nvSpPr>
          <p:cNvPr id="24" name="TekstniOkvir 9">
            <a:extLst>
              <a:ext uri="{FF2B5EF4-FFF2-40B4-BE49-F238E27FC236}">
                <a16:creationId xmlns:a16="http://schemas.microsoft.com/office/drawing/2014/main" id="{F71B3812-9D03-3192-4A0F-D2449CEFDD56}"/>
              </a:ext>
            </a:extLst>
          </p:cNvPr>
          <p:cNvSpPr txBox="1"/>
          <p:nvPr/>
        </p:nvSpPr>
        <p:spPr>
          <a:xfrm>
            <a:off x="7718582" y="4681327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J</a:t>
            </a:r>
            <a:endParaRPr lang="hr-HR" sz="2400" b="1" dirty="0"/>
          </a:p>
        </p:txBody>
      </p:sp>
      <p:sp>
        <p:nvSpPr>
          <p:cNvPr id="25" name="Chord 61">
            <a:extLst>
              <a:ext uri="{FF2B5EF4-FFF2-40B4-BE49-F238E27FC236}">
                <a16:creationId xmlns:a16="http://schemas.microsoft.com/office/drawing/2014/main" id="{65204307-A422-6323-8557-741EA7D6A868}"/>
              </a:ext>
            </a:extLst>
          </p:cNvPr>
          <p:cNvSpPr/>
          <p:nvPr/>
        </p:nvSpPr>
        <p:spPr>
          <a:xfrm rot="21024810" flipV="1">
            <a:off x="6819682" y="2648808"/>
            <a:ext cx="1954359" cy="1463054"/>
          </a:xfrm>
          <a:custGeom>
            <a:avLst/>
            <a:gdLst>
              <a:gd name="connsiteX0" fmla="*/ 1567172 w 1791952"/>
              <a:gd name="connsiteY0" fmla="*/ 1684426 h 2026461"/>
              <a:gd name="connsiteX1" fmla="*/ 437331 w 1791952"/>
              <a:gd name="connsiteY1" fmla="*/ 1883644 h 2026461"/>
              <a:gd name="connsiteX2" fmla="*/ 11959 w 1791952"/>
              <a:gd name="connsiteY2" fmla="*/ 848238 h 2026461"/>
              <a:gd name="connsiteX3" fmla="*/ 778998 w 1791952"/>
              <a:gd name="connsiteY3" fmla="*/ 8672 h 2026461"/>
              <a:gd name="connsiteX4" fmla="*/ 1567172 w 1791952"/>
              <a:gd name="connsiteY4" fmla="*/ 1684426 h 2026461"/>
              <a:gd name="connsiteX0" fmla="*/ 1567208 w 1567208"/>
              <a:gd name="connsiteY0" fmla="*/ 1654630 h 1996705"/>
              <a:gd name="connsiteX1" fmla="*/ 437367 w 1567208"/>
              <a:gd name="connsiteY1" fmla="*/ 1853848 h 1996705"/>
              <a:gd name="connsiteX2" fmla="*/ 11995 w 1567208"/>
              <a:gd name="connsiteY2" fmla="*/ 818442 h 1996705"/>
              <a:gd name="connsiteX3" fmla="*/ 533289 w 1567208"/>
              <a:gd name="connsiteY3" fmla="*/ 0 h 1996705"/>
              <a:gd name="connsiteX4" fmla="*/ 1567208 w 1567208"/>
              <a:gd name="connsiteY4" fmla="*/ 1654630 h 1996705"/>
              <a:gd name="connsiteX0" fmla="*/ 1526817 w 1526817"/>
              <a:gd name="connsiteY0" fmla="*/ 1182718 h 1860474"/>
              <a:gd name="connsiteX1" fmla="*/ 434924 w 1526817"/>
              <a:gd name="connsiteY1" fmla="*/ 1853848 h 1860474"/>
              <a:gd name="connsiteX2" fmla="*/ 9552 w 1526817"/>
              <a:gd name="connsiteY2" fmla="*/ 818442 h 1860474"/>
              <a:gd name="connsiteX3" fmla="*/ 530846 w 1526817"/>
              <a:gd name="connsiteY3" fmla="*/ 0 h 1860474"/>
              <a:gd name="connsiteX4" fmla="*/ 1526817 w 1526817"/>
              <a:gd name="connsiteY4" fmla="*/ 1182718 h 1860474"/>
              <a:gd name="connsiteX0" fmla="*/ 1524415 w 1524415"/>
              <a:gd name="connsiteY0" fmla="*/ 1182718 h 1875709"/>
              <a:gd name="connsiteX1" fmla="*/ 530326 w 1524415"/>
              <a:gd name="connsiteY1" fmla="*/ 1869314 h 1875709"/>
              <a:gd name="connsiteX2" fmla="*/ 7150 w 1524415"/>
              <a:gd name="connsiteY2" fmla="*/ 818442 h 1875709"/>
              <a:gd name="connsiteX3" fmla="*/ 528444 w 1524415"/>
              <a:gd name="connsiteY3" fmla="*/ 0 h 1875709"/>
              <a:gd name="connsiteX4" fmla="*/ 1524415 w 1524415"/>
              <a:gd name="connsiteY4" fmla="*/ 1182718 h 1875709"/>
              <a:gd name="connsiteX0" fmla="*/ 1443628 w 1443628"/>
              <a:gd name="connsiteY0" fmla="*/ 1182718 h 1872609"/>
              <a:gd name="connsiteX1" fmla="*/ 449539 w 1443628"/>
              <a:gd name="connsiteY1" fmla="*/ 1869314 h 1872609"/>
              <a:gd name="connsiteX2" fmla="*/ 8700 w 1443628"/>
              <a:gd name="connsiteY2" fmla="*/ 931711 h 1872609"/>
              <a:gd name="connsiteX3" fmla="*/ 447657 w 1443628"/>
              <a:gd name="connsiteY3" fmla="*/ 0 h 1872609"/>
              <a:gd name="connsiteX4" fmla="*/ 1443628 w 1443628"/>
              <a:gd name="connsiteY4" fmla="*/ 1182718 h 1872609"/>
              <a:gd name="connsiteX0" fmla="*/ 1443628 w 1443628"/>
              <a:gd name="connsiteY0" fmla="*/ 1182718 h 1872609"/>
              <a:gd name="connsiteX1" fmla="*/ 449539 w 1443628"/>
              <a:gd name="connsiteY1" fmla="*/ 1869314 h 1872609"/>
              <a:gd name="connsiteX2" fmla="*/ 8700 w 1443628"/>
              <a:gd name="connsiteY2" fmla="*/ 931711 h 1872609"/>
              <a:gd name="connsiteX3" fmla="*/ 447657 w 1443628"/>
              <a:gd name="connsiteY3" fmla="*/ 0 h 1872609"/>
              <a:gd name="connsiteX4" fmla="*/ 1443628 w 1443628"/>
              <a:gd name="connsiteY4" fmla="*/ 1182718 h 1872609"/>
              <a:gd name="connsiteX0" fmla="*/ 1443628 w 1443628"/>
              <a:gd name="connsiteY0" fmla="*/ 1182718 h 1872609"/>
              <a:gd name="connsiteX1" fmla="*/ 449539 w 1443628"/>
              <a:gd name="connsiteY1" fmla="*/ 1869314 h 1872609"/>
              <a:gd name="connsiteX2" fmla="*/ 8700 w 1443628"/>
              <a:gd name="connsiteY2" fmla="*/ 931711 h 1872609"/>
              <a:gd name="connsiteX3" fmla="*/ 447657 w 1443628"/>
              <a:gd name="connsiteY3" fmla="*/ 0 h 1872609"/>
              <a:gd name="connsiteX4" fmla="*/ 1443628 w 1443628"/>
              <a:gd name="connsiteY4" fmla="*/ 1182718 h 1872609"/>
              <a:gd name="connsiteX0" fmla="*/ 1443628 w 1443628"/>
              <a:gd name="connsiteY0" fmla="*/ 1232671 h 1922562"/>
              <a:gd name="connsiteX1" fmla="*/ 449539 w 1443628"/>
              <a:gd name="connsiteY1" fmla="*/ 1919267 h 1922562"/>
              <a:gd name="connsiteX2" fmla="*/ 8700 w 1443628"/>
              <a:gd name="connsiteY2" fmla="*/ 981664 h 1922562"/>
              <a:gd name="connsiteX3" fmla="*/ 469525 w 1443628"/>
              <a:gd name="connsiteY3" fmla="*/ 0 h 1922562"/>
              <a:gd name="connsiteX4" fmla="*/ 1443628 w 1443628"/>
              <a:gd name="connsiteY4" fmla="*/ 1232671 h 1922562"/>
              <a:gd name="connsiteX0" fmla="*/ 1443628 w 1458480"/>
              <a:gd name="connsiteY0" fmla="*/ 1239150 h 1929041"/>
              <a:gd name="connsiteX1" fmla="*/ 449539 w 1458480"/>
              <a:gd name="connsiteY1" fmla="*/ 1925746 h 1929041"/>
              <a:gd name="connsiteX2" fmla="*/ 8700 w 1458480"/>
              <a:gd name="connsiteY2" fmla="*/ 988143 h 1929041"/>
              <a:gd name="connsiteX3" fmla="*/ 469525 w 1458480"/>
              <a:gd name="connsiteY3" fmla="*/ 6479 h 1929041"/>
              <a:gd name="connsiteX4" fmla="*/ 1052043 w 1458480"/>
              <a:gd name="connsiteY4" fmla="*/ 477440 h 1929041"/>
              <a:gd name="connsiteX5" fmla="*/ 1443628 w 1458480"/>
              <a:gd name="connsiteY5" fmla="*/ 1239150 h 1929041"/>
              <a:gd name="connsiteX0" fmla="*/ 1443628 w 1456369"/>
              <a:gd name="connsiteY0" fmla="*/ 1239150 h 1929041"/>
              <a:gd name="connsiteX1" fmla="*/ 449539 w 1456369"/>
              <a:gd name="connsiteY1" fmla="*/ 1925746 h 1929041"/>
              <a:gd name="connsiteX2" fmla="*/ 8700 w 1456369"/>
              <a:gd name="connsiteY2" fmla="*/ 988143 h 1929041"/>
              <a:gd name="connsiteX3" fmla="*/ 469525 w 1456369"/>
              <a:gd name="connsiteY3" fmla="*/ 6479 h 1929041"/>
              <a:gd name="connsiteX4" fmla="*/ 1052043 w 1456369"/>
              <a:gd name="connsiteY4" fmla="*/ 477440 h 1929041"/>
              <a:gd name="connsiteX5" fmla="*/ 1443628 w 1456369"/>
              <a:gd name="connsiteY5" fmla="*/ 1239150 h 1929041"/>
              <a:gd name="connsiteX0" fmla="*/ 1443628 w 1456369"/>
              <a:gd name="connsiteY0" fmla="*/ 1238996 h 1928887"/>
              <a:gd name="connsiteX1" fmla="*/ 449539 w 1456369"/>
              <a:gd name="connsiteY1" fmla="*/ 1925592 h 1928887"/>
              <a:gd name="connsiteX2" fmla="*/ 8700 w 1456369"/>
              <a:gd name="connsiteY2" fmla="*/ 987989 h 1928887"/>
              <a:gd name="connsiteX3" fmla="*/ 469525 w 1456369"/>
              <a:gd name="connsiteY3" fmla="*/ 6325 h 1928887"/>
              <a:gd name="connsiteX4" fmla="*/ 1052043 w 1456369"/>
              <a:gd name="connsiteY4" fmla="*/ 477286 h 1928887"/>
              <a:gd name="connsiteX5" fmla="*/ 1443628 w 1456369"/>
              <a:gd name="connsiteY5" fmla="*/ 1238996 h 1928887"/>
              <a:gd name="connsiteX0" fmla="*/ 1443628 w 1456369"/>
              <a:gd name="connsiteY0" fmla="*/ 1232671 h 1922562"/>
              <a:gd name="connsiteX1" fmla="*/ 449539 w 1456369"/>
              <a:gd name="connsiteY1" fmla="*/ 1919267 h 1922562"/>
              <a:gd name="connsiteX2" fmla="*/ 8700 w 1456369"/>
              <a:gd name="connsiteY2" fmla="*/ 981664 h 1922562"/>
              <a:gd name="connsiteX3" fmla="*/ 469525 w 1456369"/>
              <a:gd name="connsiteY3" fmla="*/ 0 h 1922562"/>
              <a:gd name="connsiteX4" fmla="*/ 1052043 w 1456369"/>
              <a:gd name="connsiteY4" fmla="*/ 470961 h 1922562"/>
              <a:gd name="connsiteX5" fmla="*/ 1443628 w 1456369"/>
              <a:gd name="connsiteY5" fmla="*/ 1232671 h 1922562"/>
              <a:gd name="connsiteX0" fmla="*/ 1443628 w 1456369"/>
              <a:gd name="connsiteY0" fmla="*/ 1232671 h 1922562"/>
              <a:gd name="connsiteX1" fmla="*/ 449539 w 1456369"/>
              <a:gd name="connsiteY1" fmla="*/ 1919267 h 1922562"/>
              <a:gd name="connsiteX2" fmla="*/ 8700 w 1456369"/>
              <a:gd name="connsiteY2" fmla="*/ 981664 h 1922562"/>
              <a:gd name="connsiteX3" fmla="*/ 469525 w 1456369"/>
              <a:gd name="connsiteY3" fmla="*/ 0 h 1922562"/>
              <a:gd name="connsiteX4" fmla="*/ 1052043 w 1456369"/>
              <a:gd name="connsiteY4" fmla="*/ 470961 h 1922562"/>
              <a:gd name="connsiteX5" fmla="*/ 1443628 w 1456369"/>
              <a:gd name="connsiteY5" fmla="*/ 1232671 h 1922562"/>
              <a:gd name="connsiteX0" fmla="*/ 1443628 w 1446455"/>
              <a:gd name="connsiteY0" fmla="*/ 1232671 h 1922562"/>
              <a:gd name="connsiteX1" fmla="*/ 449539 w 1446455"/>
              <a:gd name="connsiteY1" fmla="*/ 1919267 h 1922562"/>
              <a:gd name="connsiteX2" fmla="*/ 8700 w 1446455"/>
              <a:gd name="connsiteY2" fmla="*/ 981664 h 1922562"/>
              <a:gd name="connsiteX3" fmla="*/ 469525 w 1446455"/>
              <a:gd name="connsiteY3" fmla="*/ 0 h 1922562"/>
              <a:gd name="connsiteX4" fmla="*/ 1052043 w 1446455"/>
              <a:gd name="connsiteY4" fmla="*/ 470961 h 1922562"/>
              <a:gd name="connsiteX5" fmla="*/ 1443628 w 1446455"/>
              <a:gd name="connsiteY5" fmla="*/ 1232671 h 1922562"/>
              <a:gd name="connsiteX0" fmla="*/ 1443610 w 1446437"/>
              <a:gd name="connsiteY0" fmla="*/ 1232671 h 1937888"/>
              <a:gd name="connsiteX1" fmla="*/ 449521 w 1446437"/>
              <a:gd name="connsiteY1" fmla="*/ 1919267 h 1937888"/>
              <a:gd name="connsiteX2" fmla="*/ 8682 w 1446437"/>
              <a:gd name="connsiteY2" fmla="*/ 981664 h 1937888"/>
              <a:gd name="connsiteX3" fmla="*/ 469507 w 1446437"/>
              <a:gd name="connsiteY3" fmla="*/ 0 h 1937888"/>
              <a:gd name="connsiteX4" fmla="*/ 1052025 w 1446437"/>
              <a:gd name="connsiteY4" fmla="*/ 470961 h 1937888"/>
              <a:gd name="connsiteX5" fmla="*/ 1443610 w 1446437"/>
              <a:gd name="connsiteY5" fmla="*/ 1232671 h 1937888"/>
              <a:gd name="connsiteX0" fmla="*/ 1443610 w 1446437"/>
              <a:gd name="connsiteY0" fmla="*/ 1232671 h 1936021"/>
              <a:gd name="connsiteX1" fmla="*/ 449521 w 1446437"/>
              <a:gd name="connsiteY1" fmla="*/ 1919267 h 1936021"/>
              <a:gd name="connsiteX2" fmla="*/ 8682 w 1446437"/>
              <a:gd name="connsiteY2" fmla="*/ 981664 h 1936021"/>
              <a:gd name="connsiteX3" fmla="*/ 469507 w 1446437"/>
              <a:gd name="connsiteY3" fmla="*/ 0 h 1936021"/>
              <a:gd name="connsiteX4" fmla="*/ 1052025 w 1446437"/>
              <a:gd name="connsiteY4" fmla="*/ 470961 h 1936021"/>
              <a:gd name="connsiteX5" fmla="*/ 1443610 w 1446437"/>
              <a:gd name="connsiteY5" fmla="*/ 1232671 h 1936021"/>
              <a:gd name="connsiteX0" fmla="*/ 1443610 w 1443610"/>
              <a:gd name="connsiteY0" fmla="*/ 1232671 h 1936021"/>
              <a:gd name="connsiteX1" fmla="*/ 449521 w 1443610"/>
              <a:gd name="connsiteY1" fmla="*/ 1919267 h 1936021"/>
              <a:gd name="connsiteX2" fmla="*/ 8682 w 1443610"/>
              <a:gd name="connsiteY2" fmla="*/ 981664 h 1936021"/>
              <a:gd name="connsiteX3" fmla="*/ 469507 w 1443610"/>
              <a:gd name="connsiteY3" fmla="*/ 0 h 1936021"/>
              <a:gd name="connsiteX4" fmla="*/ 1052025 w 1443610"/>
              <a:gd name="connsiteY4" fmla="*/ 470961 h 1936021"/>
              <a:gd name="connsiteX5" fmla="*/ 1443610 w 1443610"/>
              <a:gd name="connsiteY5" fmla="*/ 1232671 h 1936021"/>
              <a:gd name="connsiteX0" fmla="*/ 1443610 w 1443610"/>
              <a:gd name="connsiteY0" fmla="*/ 1232671 h 1936021"/>
              <a:gd name="connsiteX1" fmla="*/ 449521 w 1443610"/>
              <a:gd name="connsiteY1" fmla="*/ 1919267 h 1936021"/>
              <a:gd name="connsiteX2" fmla="*/ 8682 w 1443610"/>
              <a:gd name="connsiteY2" fmla="*/ 981664 h 1936021"/>
              <a:gd name="connsiteX3" fmla="*/ 469507 w 1443610"/>
              <a:gd name="connsiteY3" fmla="*/ 0 h 1936021"/>
              <a:gd name="connsiteX4" fmla="*/ 1052025 w 1443610"/>
              <a:gd name="connsiteY4" fmla="*/ 470961 h 1936021"/>
              <a:gd name="connsiteX5" fmla="*/ 1443610 w 1443610"/>
              <a:gd name="connsiteY5" fmla="*/ 1232671 h 1936021"/>
              <a:gd name="connsiteX0" fmla="*/ 1443610 w 1443610"/>
              <a:gd name="connsiteY0" fmla="*/ 1221875 h 1925225"/>
              <a:gd name="connsiteX1" fmla="*/ 449521 w 1443610"/>
              <a:gd name="connsiteY1" fmla="*/ 1908471 h 1925225"/>
              <a:gd name="connsiteX2" fmla="*/ 8682 w 1443610"/>
              <a:gd name="connsiteY2" fmla="*/ 970868 h 1925225"/>
              <a:gd name="connsiteX3" fmla="*/ 439040 w 1443610"/>
              <a:gd name="connsiteY3" fmla="*/ 0 h 1925225"/>
              <a:gd name="connsiteX4" fmla="*/ 1052025 w 1443610"/>
              <a:gd name="connsiteY4" fmla="*/ 460165 h 1925225"/>
              <a:gd name="connsiteX5" fmla="*/ 1443610 w 1443610"/>
              <a:gd name="connsiteY5" fmla="*/ 1221875 h 1925225"/>
              <a:gd name="connsiteX0" fmla="*/ 1443610 w 1443610"/>
              <a:gd name="connsiteY0" fmla="*/ 1247733 h 1951083"/>
              <a:gd name="connsiteX1" fmla="*/ 449521 w 1443610"/>
              <a:gd name="connsiteY1" fmla="*/ 1934329 h 1951083"/>
              <a:gd name="connsiteX2" fmla="*/ 8682 w 1443610"/>
              <a:gd name="connsiteY2" fmla="*/ 996726 h 1951083"/>
              <a:gd name="connsiteX3" fmla="*/ 439040 w 1443610"/>
              <a:gd name="connsiteY3" fmla="*/ 25858 h 1951083"/>
              <a:gd name="connsiteX4" fmla="*/ 1052025 w 1443610"/>
              <a:gd name="connsiteY4" fmla="*/ 486023 h 1951083"/>
              <a:gd name="connsiteX5" fmla="*/ 1443610 w 1443610"/>
              <a:gd name="connsiteY5" fmla="*/ 1247733 h 1951083"/>
              <a:gd name="connsiteX0" fmla="*/ 1443610 w 1443610"/>
              <a:gd name="connsiteY0" fmla="*/ 1247733 h 1951083"/>
              <a:gd name="connsiteX1" fmla="*/ 449521 w 1443610"/>
              <a:gd name="connsiteY1" fmla="*/ 1934329 h 1951083"/>
              <a:gd name="connsiteX2" fmla="*/ 8682 w 1443610"/>
              <a:gd name="connsiteY2" fmla="*/ 996726 h 1951083"/>
              <a:gd name="connsiteX3" fmla="*/ 439040 w 1443610"/>
              <a:gd name="connsiteY3" fmla="*/ 25858 h 1951083"/>
              <a:gd name="connsiteX4" fmla="*/ 1052025 w 1443610"/>
              <a:gd name="connsiteY4" fmla="*/ 486023 h 1951083"/>
              <a:gd name="connsiteX5" fmla="*/ 1443610 w 1443610"/>
              <a:gd name="connsiteY5" fmla="*/ 1247733 h 1951083"/>
              <a:gd name="connsiteX0" fmla="*/ 1443007 w 1443007"/>
              <a:gd name="connsiteY0" fmla="*/ 1247733 h 1965946"/>
              <a:gd name="connsiteX1" fmla="*/ 472797 w 1443007"/>
              <a:gd name="connsiteY1" fmla="*/ 1949609 h 1965946"/>
              <a:gd name="connsiteX2" fmla="*/ 8079 w 1443007"/>
              <a:gd name="connsiteY2" fmla="*/ 996726 h 1965946"/>
              <a:gd name="connsiteX3" fmla="*/ 438437 w 1443007"/>
              <a:gd name="connsiteY3" fmla="*/ 25858 h 1965946"/>
              <a:gd name="connsiteX4" fmla="*/ 1051422 w 1443007"/>
              <a:gd name="connsiteY4" fmla="*/ 486023 h 1965946"/>
              <a:gd name="connsiteX5" fmla="*/ 1443007 w 1443007"/>
              <a:gd name="connsiteY5" fmla="*/ 1247733 h 1965946"/>
              <a:gd name="connsiteX0" fmla="*/ 1444862 w 1444862"/>
              <a:gd name="connsiteY0" fmla="*/ 1247733 h 1991042"/>
              <a:gd name="connsiteX1" fmla="*/ 474652 w 1444862"/>
              <a:gd name="connsiteY1" fmla="*/ 1949609 h 1991042"/>
              <a:gd name="connsiteX2" fmla="*/ 9934 w 1444862"/>
              <a:gd name="connsiteY2" fmla="*/ 996726 h 1991042"/>
              <a:gd name="connsiteX3" fmla="*/ 440292 w 1444862"/>
              <a:gd name="connsiteY3" fmla="*/ 25858 h 1991042"/>
              <a:gd name="connsiteX4" fmla="*/ 1053277 w 1444862"/>
              <a:gd name="connsiteY4" fmla="*/ 486023 h 1991042"/>
              <a:gd name="connsiteX5" fmla="*/ 1444862 w 1444862"/>
              <a:gd name="connsiteY5" fmla="*/ 1247733 h 1991042"/>
              <a:gd name="connsiteX0" fmla="*/ 1445232 w 1445232"/>
              <a:gd name="connsiteY0" fmla="*/ 1247733 h 1969396"/>
              <a:gd name="connsiteX1" fmla="*/ 475022 w 1445232"/>
              <a:gd name="connsiteY1" fmla="*/ 1949609 h 1969396"/>
              <a:gd name="connsiteX2" fmla="*/ 10304 w 1445232"/>
              <a:gd name="connsiteY2" fmla="*/ 996726 h 1969396"/>
              <a:gd name="connsiteX3" fmla="*/ 440662 w 1445232"/>
              <a:gd name="connsiteY3" fmla="*/ 25858 h 1969396"/>
              <a:gd name="connsiteX4" fmla="*/ 1053647 w 1445232"/>
              <a:gd name="connsiteY4" fmla="*/ 486023 h 1969396"/>
              <a:gd name="connsiteX5" fmla="*/ 1445232 w 1445232"/>
              <a:gd name="connsiteY5" fmla="*/ 1247733 h 1969396"/>
              <a:gd name="connsiteX0" fmla="*/ 1445232 w 1445232"/>
              <a:gd name="connsiteY0" fmla="*/ 1247733 h 1969528"/>
              <a:gd name="connsiteX1" fmla="*/ 475022 w 1445232"/>
              <a:gd name="connsiteY1" fmla="*/ 1949609 h 1969528"/>
              <a:gd name="connsiteX2" fmla="*/ 10304 w 1445232"/>
              <a:gd name="connsiteY2" fmla="*/ 996726 h 1969528"/>
              <a:gd name="connsiteX3" fmla="*/ 440662 w 1445232"/>
              <a:gd name="connsiteY3" fmla="*/ 25858 h 1969528"/>
              <a:gd name="connsiteX4" fmla="*/ 1053647 w 1445232"/>
              <a:gd name="connsiteY4" fmla="*/ 486023 h 1969528"/>
              <a:gd name="connsiteX5" fmla="*/ 1445232 w 1445232"/>
              <a:gd name="connsiteY5" fmla="*/ 1247733 h 1969528"/>
              <a:gd name="connsiteX0" fmla="*/ 1445232 w 1445232"/>
              <a:gd name="connsiteY0" fmla="*/ 1235951 h 1957746"/>
              <a:gd name="connsiteX1" fmla="*/ 475022 w 1445232"/>
              <a:gd name="connsiteY1" fmla="*/ 1937827 h 1957746"/>
              <a:gd name="connsiteX2" fmla="*/ 10304 w 1445232"/>
              <a:gd name="connsiteY2" fmla="*/ 984944 h 1957746"/>
              <a:gd name="connsiteX3" fmla="*/ 440662 w 1445232"/>
              <a:gd name="connsiteY3" fmla="*/ 14076 h 1957746"/>
              <a:gd name="connsiteX4" fmla="*/ 1053647 w 1445232"/>
              <a:gd name="connsiteY4" fmla="*/ 474241 h 1957746"/>
              <a:gd name="connsiteX5" fmla="*/ 1445232 w 1445232"/>
              <a:gd name="connsiteY5" fmla="*/ 1235951 h 1957746"/>
              <a:gd name="connsiteX0" fmla="*/ 1445232 w 1445232"/>
              <a:gd name="connsiteY0" fmla="*/ 1246425 h 1968220"/>
              <a:gd name="connsiteX1" fmla="*/ 475022 w 1445232"/>
              <a:gd name="connsiteY1" fmla="*/ 1948301 h 1968220"/>
              <a:gd name="connsiteX2" fmla="*/ 10304 w 1445232"/>
              <a:gd name="connsiteY2" fmla="*/ 995418 h 1968220"/>
              <a:gd name="connsiteX3" fmla="*/ 440662 w 1445232"/>
              <a:gd name="connsiteY3" fmla="*/ 24550 h 1968220"/>
              <a:gd name="connsiteX4" fmla="*/ 1053647 w 1445232"/>
              <a:gd name="connsiteY4" fmla="*/ 484715 h 1968220"/>
              <a:gd name="connsiteX5" fmla="*/ 1445232 w 1445232"/>
              <a:gd name="connsiteY5" fmla="*/ 1246425 h 1968220"/>
              <a:gd name="connsiteX0" fmla="*/ 1445232 w 1445232"/>
              <a:gd name="connsiteY0" fmla="*/ 1243032 h 1964827"/>
              <a:gd name="connsiteX1" fmla="*/ 475022 w 1445232"/>
              <a:gd name="connsiteY1" fmla="*/ 1944908 h 1964827"/>
              <a:gd name="connsiteX2" fmla="*/ 10304 w 1445232"/>
              <a:gd name="connsiteY2" fmla="*/ 992025 h 1964827"/>
              <a:gd name="connsiteX3" fmla="*/ 440662 w 1445232"/>
              <a:gd name="connsiteY3" fmla="*/ 21157 h 1964827"/>
              <a:gd name="connsiteX4" fmla="*/ 1053647 w 1445232"/>
              <a:gd name="connsiteY4" fmla="*/ 481322 h 1964827"/>
              <a:gd name="connsiteX5" fmla="*/ 1445232 w 1445232"/>
              <a:gd name="connsiteY5" fmla="*/ 1243032 h 1964827"/>
              <a:gd name="connsiteX0" fmla="*/ 1820551 w 1820551"/>
              <a:gd name="connsiteY0" fmla="*/ 1243032 h 1960709"/>
              <a:gd name="connsiteX1" fmla="*/ 850341 w 1820551"/>
              <a:gd name="connsiteY1" fmla="*/ 1944908 h 1960709"/>
              <a:gd name="connsiteX2" fmla="*/ 4165 w 1820551"/>
              <a:gd name="connsiteY2" fmla="*/ 572460 h 1960709"/>
              <a:gd name="connsiteX3" fmla="*/ 815981 w 1820551"/>
              <a:gd name="connsiteY3" fmla="*/ 21157 h 1960709"/>
              <a:gd name="connsiteX4" fmla="*/ 1428966 w 1820551"/>
              <a:gd name="connsiteY4" fmla="*/ 481322 h 1960709"/>
              <a:gd name="connsiteX5" fmla="*/ 1820551 w 1820551"/>
              <a:gd name="connsiteY5" fmla="*/ 1243032 h 1960709"/>
              <a:gd name="connsiteX0" fmla="*/ 1823187 w 1823187"/>
              <a:gd name="connsiteY0" fmla="*/ 1243032 h 1466941"/>
              <a:gd name="connsiteX1" fmla="*/ 598167 w 1823187"/>
              <a:gd name="connsiteY1" fmla="*/ 1374955 h 1466941"/>
              <a:gd name="connsiteX2" fmla="*/ 6801 w 1823187"/>
              <a:gd name="connsiteY2" fmla="*/ 572460 h 1466941"/>
              <a:gd name="connsiteX3" fmla="*/ 818617 w 1823187"/>
              <a:gd name="connsiteY3" fmla="*/ 21157 h 1466941"/>
              <a:gd name="connsiteX4" fmla="*/ 1431602 w 1823187"/>
              <a:gd name="connsiteY4" fmla="*/ 481322 h 1466941"/>
              <a:gd name="connsiteX5" fmla="*/ 1823187 w 1823187"/>
              <a:gd name="connsiteY5" fmla="*/ 1243032 h 1466941"/>
              <a:gd name="connsiteX0" fmla="*/ 1819839 w 1819839"/>
              <a:gd name="connsiteY0" fmla="*/ 1180369 h 1438740"/>
              <a:gd name="connsiteX1" fmla="*/ 598159 w 1819839"/>
              <a:gd name="connsiteY1" fmla="*/ 1374955 h 1438740"/>
              <a:gd name="connsiteX2" fmla="*/ 6793 w 1819839"/>
              <a:gd name="connsiteY2" fmla="*/ 572460 h 1438740"/>
              <a:gd name="connsiteX3" fmla="*/ 818609 w 1819839"/>
              <a:gd name="connsiteY3" fmla="*/ 21157 h 1438740"/>
              <a:gd name="connsiteX4" fmla="*/ 1431594 w 1819839"/>
              <a:gd name="connsiteY4" fmla="*/ 481322 h 1438740"/>
              <a:gd name="connsiteX5" fmla="*/ 1819839 w 1819839"/>
              <a:gd name="connsiteY5" fmla="*/ 1180369 h 1438740"/>
              <a:gd name="connsiteX0" fmla="*/ 1820541 w 1820541"/>
              <a:gd name="connsiteY0" fmla="*/ 1180369 h 1411466"/>
              <a:gd name="connsiteX1" fmla="*/ 560668 w 1820541"/>
              <a:gd name="connsiteY1" fmla="*/ 1332102 h 1411466"/>
              <a:gd name="connsiteX2" fmla="*/ 7495 w 1820541"/>
              <a:gd name="connsiteY2" fmla="*/ 572460 h 1411466"/>
              <a:gd name="connsiteX3" fmla="*/ 819311 w 1820541"/>
              <a:gd name="connsiteY3" fmla="*/ 21157 h 1411466"/>
              <a:gd name="connsiteX4" fmla="*/ 1432296 w 1820541"/>
              <a:gd name="connsiteY4" fmla="*/ 481322 h 1411466"/>
              <a:gd name="connsiteX5" fmla="*/ 1820541 w 1820541"/>
              <a:gd name="connsiteY5" fmla="*/ 1180369 h 1411466"/>
              <a:gd name="connsiteX0" fmla="*/ 1821227 w 1821227"/>
              <a:gd name="connsiteY0" fmla="*/ 1180369 h 1370410"/>
              <a:gd name="connsiteX1" fmla="*/ 530205 w 1821227"/>
              <a:gd name="connsiteY1" fmla="*/ 1252965 h 1370410"/>
              <a:gd name="connsiteX2" fmla="*/ 8181 w 1821227"/>
              <a:gd name="connsiteY2" fmla="*/ 572460 h 1370410"/>
              <a:gd name="connsiteX3" fmla="*/ 819997 w 1821227"/>
              <a:gd name="connsiteY3" fmla="*/ 21157 h 1370410"/>
              <a:gd name="connsiteX4" fmla="*/ 1432982 w 1821227"/>
              <a:gd name="connsiteY4" fmla="*/ 481322 h 1370410"/>
              <a:gd name="connsiteX5" fmla="*/ 1821227 w 1821227"/>
              <a:gd name="connsiteY5" fmla="*/ 1180369 h 1370410"/>
              <a:gd name="connsiteX0" fmla="*/ 1821227 w 1821227"/>
              <a:gd name="connsiteY0" fmla="*/ 1180369 h 1388501"/>
              <a:gd name="connsiteX1" fmla="*/ 530205 w 1821227"/>
              <a:gd name="connsiteY1" fmla="*/ 1252965 h 1388501"/>
              <a:gd name="connsiteX2" fmla="*/ 8181 w 1821227"/>
              <a:gd name="connsiteY2" fmla="*/ 572460 h 1388501"/>
              <a:gd name="connsiteX3" fmla="*/ 819997 w 1821227"/>
              <a:gd name="connsiteY3" fmla="*/ 21157 h 1388501"/>
              <a:gd name="connsiteX4" fmla="*/ 1432982 w 1821227"/>
              <a:gd name="connsiteY4" fmla="*/ 481322 h 1388501"/>
              <a:gd name="connsiteX5" fmla="*/ 1821227 w 1821227"/>
              <a:gd name="connsiteY5" fmla="*/ 1180369 h 1388501"/>
              <a:gd name="connsiteX0" fmla="*/ 1821843 w 1821843"/>
              <a:gd name="connsiteY0" fmla="*/ 1180369 h 1413916"/>
              <a:gd name="connsiteX1" fmla="*/ 506827 w 1821843"/>
              <a:gd name="connsiteY1" fmla="*/ 1308108 h 1413916"/>
              <a:gd name="connsiteX2" fmla="*/ 8797 w 1821843"/>
              <a:gd name="connsiteY2" fmla="*/ 572460 h 1413916"/>
              <a:gd name="connsiteX3" fmla="*/ 820613 w 1821843"/>
              <a:gd name="connsiteY3" fmla="*/ 21157 h 1413916"/>
              <a:gd name="connsiteX4" fmla="*/ 1433598 w 1821843"/>
              <a:gd name="connsiteY4" fmla="*/ 481322 h 1413916"/>
              <a:gd name="connsiteX5" fmla="*/ 1821843 w 1821843"/>
              <a:gd name="connsiteY5" fmla="*/ 1180369 h 1413916"/>
              <a:gd name="connsiteX0" fmla="*/ 1822187 w 1822187"/>
              <a:gd name="connsiteY0" fmla="*/ 1180369 h 1399136"/>
              <a:gd name="connsiteX1" fmla="*/ 507171 w 1822187"/>
              <a:gd name="connsiteY1" fmla="*/ 1308108 h 1399136"/>
              <a:gd name="connsiteX2" fmla="*/ 9141 w 1822187"/>
              <a:gd name="connsiteY2" fmla="*/ 572460 h 1399136"/>
              <a:gd name="connsiteX3" fmla="*/ 820957 w 1822187"/>
              <a:gd name="connsiteY3" fmla="*/ 21157 h 1399136"/>
              <a:gd name="connsiteX4" fmla="*/ 1433942 w 1822187"/>
              <a:gd name="connsiteY4" fmla="*/ 481322 h 1399136"/>
              <a:gd name="connsiteX5" fmla="*/ 1822187 w 1822187"/>
              <a:gd name="connsiteY5" fmla="*/ 1180369 h 1399136"/>
              <a:gd name="connsiteX0" fmla="*/ 1822242 w 1822242"/>
              <a:gd name="connsiteY0" fmla="*/ 1180369 h 1414002"/>
              <a:gd name="connsiteX1" fmla="*/ 507226 w 1822242"/>
              <a:gd name="connsiteY1" fmla="*/ 1308108 h 1414002"/>
              <a:gd name="connsiteX2" fmla="*/ 9196 w 1822242"/>
              <a:gd name="connsiteY2" fmla="*/ 572460 h 1414002"/>
              <a:gd name="connsiteX3" fmla="*/ 821012 w 1822242"/>
              <a:gd name="connsiteY3" fmla="*/ 21157 h 1414002"/>
              <a:gd name="connsiteX4" fmla="*/ 1433997 w 1822242"/>
              <a:gd name="connsiteY4" fmla="*/ 481322 h 1414002"/>
              <a:gd name="connsiteX5" fmla="*/ 1822242 w 1822242"/>
              <a:gd name="connsiteY5" fmla="*/ 1180369 h 1414002"/>
              <a:gd name="connsiteX0" fmla="*/ 1822242 w 1822242"/>
              <a:gd name="connsiteY0" fmla="*/ 1179210 h 1412843"/>
              <a:gd name="connsiteX1" fmla="*/ 507226 w 1822242"/>
              <a:gd name="connsiteY1" fmla="*/ 1306949 h 1412843"/>
              <a:gd name="connsiteX2" fmla="*/ 9196 w 1822242"/>
              <a:gd name="connsiteY2" fmla="*/ 571301 h 1412843"/>
              <a:gd name="connsiteX3" fmla="*/ 821012 w 1822242"/>
              <a:gd name="connsiteY3" fmla="*/ 19998 h 1412843"/>
              <a:gd name="connsiteX4" fmla="*/ 1489618 w 1822242"/>
              <a:gd name="connsiteY4" fmla="*/ 513108 h 1412843"/>
              <a:gd name="connsiteX5" fmla="*/ 1822242 w 1822242"/>
              <a:gd name="connsiteY5" fmla="*/ 1179210 h 1412843"/>
              <a:gd name="connsiteX0" fmla="*/ 1822242 w 1822242"/>
              <a:gd name="connsiteY0" fmla="*/ 1115911 h 1349544"/>
              <a:gd name="connsiteX1" fmla="*/ 507226 w 1822242"/>
              <a:gd name="connsiteY1" fmla="*/ 1243650 h 1349544"/>
              <a:gd name="connsiteX2" fmla="*/ 9196 w 1822242"/>
              <a:gd name="connsiteY2" fmla="*/ 508002 h 1349544"/>
              <a:gd name="connsiteX3" fmla="*/ 429508 w 1822242"/>
              <a:gd name="connsiteY3" fmla="*/ 22451 h 1349544"/>
              <a:gd name="connsiteX4" fmla="*/ 1489618 w 1822242"/>
              <a:gd name="connsiteY4" fmla="*/ 449809 h 1349544"/>
              <a:gd name="connsiteX5" fmla="*/ 1822242 w 1822242"/>
              <a:gd name="connsiteY5" fmla="*/ 1115911 h 1349544"/>
              <a:gd name="connsiteX0" fmla="*/ 1822242 w 1822242"/>
              <a:gd name="connsiteY0" fmla="*/ 1093460 h 1327093"/>
              <a:gd name="connsiteX1" fmla="*/ 507226 w 1822242"/>
              <a:gd name="connsiteY1" fmla="*/ 1221199 h 1327093"/>
              <a:gd name="connsiteX2" fmla="*/ 9196 w 1822242"/>
              <a:gd name="connsiteY2" fmla="*/ 485551 h 1327093"/>
              <a:gd name="connsiteX3" fmla="*/ 429508 w 1822242"/>
              <a:gd name="connsiteY3" fmla="*/ 0 h 1327093"/>
              <a:gd name="connsiteX4" fmla="*/ 1489618 w 1822242"/>
              <a:gd name="connsiteY4" fmla="*/ 427358 h 1327093"/>
              <a:gd name="connsiteX5" fmla="*/ 1822242 w 1822242"/>
              <a:gd name="connsiteY5" fmla="*/ 1093460 h 1327093"/>
              <a:gd name="connsiteX0" fmla="*/ 1822242 w 1822242"/>
              <a:gd name="connsiteY0" fmla="*/ 1093460 h 1327093"/>
              <a:gd name="connsiteX1" fmla="*/ 507226 w 1822242"/>
              <a:gd name="connsiteY1" fmla="*/ 1221199 h 1327093"/>
              <a:gd name="connsiteX2" fmla="*/ 9196 w 1822242"/>
              <a:gd name="connsiteY2" fmla="*/ 485551 h 1327093"/>
              <a:gd name="connsiteX3" fmla="*/ 429508 w 1822242"/>
              <a:gd name="connsiteY3" fmla="*/ 0 h 1327093"/>
              <a:gd name="connsiteX4" fmla="*/ 1489618 w 1822242"/>
              <a:gd name="connsiteY4" fmla="*/ 427358 h 1327093"/>
              <a:gd name="connsiteX5" fmla="*/ 1822242 w 1822242"/>
              <a:gd name="connsiteY5" fmla="*/ 1093460 h 1327093"/>
              <a:gd name="connsiteX0" fmla="*/ 1822242 w 1822242"/>
              <a:gd name="connsiteY0" fmla="*/ 1093460 h 1327093"/>
              <a:gd name="connsiteX1" fmla="*/ 507226 w 1822242"/>
              <a:gd name="connsiteY1" fmla="*/ 1221199 h 1327093"/>
              <a:gd name="connsiteX2" fmla="*/ 9196 w 1822242"/>
              <a:gd name="connsiteY2" fmla="*/ 485551 h 1327093"/>
              <a:gd name="connsiteX3" fmla="*/ 429508 w 1822242"/>
              <a:gd name="connsiteY3" fmla="*/ 0 h 1327093"/>
              <a:gd name="connsiteX4" fmla="*/ 1489618 w 1822242"/>
              <a:gd name="connsiteY4" fmla="*/ 427358 h 1327093"/>
              <a:gd name="connsiteX5" fmla="*/ 1822242 w 1822242"/>
              <a:gd name="connsiteY5" fmla="*/ 1093460 h 1327093"/>
              <a:gd name="connsiteX0" fmla="*/ 1822242 w 1822242"/>
              <a:gd name="connsiteY0" fmla="*/ 1093460 h 1327093"/>
              <a:gd name="connsiteX1" fmla="*/ 507226 w 1822242"/>
              <a:gd name="connsiteY1" fmla="*/ 1221199 h 1327093"/>
              <a:gd name="connsiteX2" fmla="*/ 9196 w 1822242"/>
              <a:gd name="connsiteY2" fmla="*/ 485551 h 1327093"/>
              <a:gd name="connsiteX3" fmla="*/ 429508 w 1822242"/>
              <a:gd name="connsiteY3" fmla="*/ 0 h 1327093"/>
              <a:gd name="connsiteX4" fmla="*/ 1489618 w 1822242"/>
              <a:gd name="connsiteY4" fmla="*/ 427358 h 1327093"/>
              <a:gd name="connsiteX5" fmla="*/ 1822242 w 1822242"/>
              <a:gd name="connsiteY5" fmla="*/ 1093460 h 1327093"/>
              <a:gd name="connsiteX0" fmla="*/ 1822242 w 1822242"/>
              <a:gd name="connsiteY0" fmla="*/ 1114227 h 1347860"/>
              <a:gd name="connsiteX1" fmla="*/ 507226 w 1822242"/>
              <a:gd name="connsiteY1" fmla="*/ 1241966 h 1347860"/>
              <a:gd name="connsiteX2" fmla="*/ 9196 w 1822242"/>
              <a:gd name="connsiteY2" fmla="*/ 506318 h 1347860"/>
              <a:gd name="connsiteX3" fmla="*/ 482266 w 1822242"/>
              <a:gd name="connsiteY3" fmla="*/ 0 h 1347860"/>
              <a:gd name="connsiteX4" fmla="*/ 1489618 w 1822242"/>
              <a:gd name="connsiteY4" fmla="*/ 448125 h 1347860"/>
              <a:gd name="connsiteX5" fmla="*/ 1822242 w 1822242"/>
              <a:gd name="connsiteY5" fmla="*/ 1114227 h 1347860"/>
              <a:gd name="connsiteX0" fmla="*/ 1822242 w 1822242"/>
              <a:gd name="connsiteY0" fmla="*/ 1114227 h 1347860"/>
              <a:gd name="connsiteX1" fmla="*/ 507226 w 1822242"/>
              <a:gd name="connsiteY1" fmla="*/ 1241966 h 1347860"/>
              <a:gd name="connsiteX2" fmla="*/ 9196 w 1822242"/>
              <a:gd name="connsiteY2" fmla="*/ 506318 h 1347860"/>
              <a:gd name="connsiteX3" fmla="*/ 482266 w 1822242"/>
              <a:gd name="connsiteY3" fmla="*/ 0 h 1347860"/>
              <a:gd name="connsiteX4" fmla="*/ 1489618 w 1822242"/>
              <a:gd name="connsiteY4" fmla="*/ 448125 h 1347860"/>
              <a:gd name="connsiteX5" fmla="*/ 1822242 w 1822242"/>
              <a:gd name="connsiteY5" fmla="*/ 1114227 h 1347860"/>
              <a:gd name="connsiteX0" fmla="*/ 1822242 w 1822242"/>
              <a:gd name="connsiteY0" fmla="*/ 1114227 h 1347860"/>
              <a:gd name="connsiteX1" fmla="*/ 507226 w 1822242"/>
              <a:gd name="connsiteY1" fmla="*/ 1241966 h 1347860"/>
              <a:gd name="connsiteX2" fmla="*/ 9196 w 1822242"/>
              <a:gd name="connsiteY2" fmla="*/ 506318 h 1347860"/>
              <a:gd name="connsiteX3" fmla="*/ 482266 w 1822242"/>
              <a:gd name="connsiteY3" fmla="*/ 0 h 1347860"/>
              <a:gd name="connsiteX4" fmla="*/ 1489618 w 1822242"/>
              <a:gd name="connsiteY4" fmla="*/ 448125 h 1347860"/>
              <a:gd name="connsiteX5" fmla="*/ 1822242 w 1822242"/>
              <a:gd name="connsiteY5" fmla="*/ 1114227 h 1347860"/>
              <a:gd name="connsiteX0" fmla="*/ 1822242 w 1822242"/>
              <a:gd name="connsiteY0" fmla="*/ 1114227 h 1347860"/>
              <a:gd name="connsiteX1" fmla="*/ 507226 w 1822242"/>
              <a:gd name="connsiteY1" fmla="*/ 1241966 h 1347860"/>
              <a:gd name="connsiteX2" fmla="*/ 9196 w 1822242"/>
              <a:gd name="connsiteY2" fmla="*/ 506318 h 1347860"/>
              <a:gd name="connsiteX3" fmla="*/ 482266 w 1822242"/>
              <a:gd name="connsiteY3" fmla="*/ 0 h 1347860"/>
              <a:gd name="connsiteX4" fmla="*/ 1489618 w 1822242"/>
              <a:gd name="connsiteY4" fmla="*/ 448125 h 1347860"/>
              <a:gd name="connsiteX5" fmla="*/ 1822242 w 1822242"/>
              <a:gd name="connsiteY5" fmla="*/ 1114227 h 1347860"/>
              <a:gd name="connsiteX0" fmla="*/ 1822242 w 1822242"/>
              <a:gd name="connsiteY0" fmla="*/ 1114227 h 1347860"/>
              <a:gd name="connsiteX1" fmla="*/ 507226 w 1822242"/>
              <a:gd name="connsiteY1" fmla="*/ 1241966 h 1347860"/>
              <a:gd name="connsiteX2" fmla="*/ 9196 w 1822242"/>
              <a:gd name="connsiteY2" fmla="*/ 506318 h 1347860"/>
              <a:gd name="connsiteX3" fmla="*/ 482266 w 1822242"/>
              <a:gd name="connsiteY3" fmla="*/ 0 h 1347860"/>
              <a:gd name="connsiteX4" fmla="*/ 1489618 w 1822242"/>
              <a:gd name="connsiteY4" fmla="*/ 448125 h 1347860"/>
              <a:gd name="connsiteX5" fmla="*/ 1822242 w 1822242"/>
              <a:gd name="connsiteY5" fmla="*/ 1114227 h 1347860"/>
              <a:gd name="connsiteX0" fmla="*/ 1822242 w 1822242"/>
              <a:gd name="connsiteY0" fmla="*/ 1114227 h 1347860"/>
              <a:gd name="connsiteX1" fmla="*/ 507226 w 1822242"/>
              <a:gd name="connsiteY1" fmla="*/ 1241966 h 1347860"/>
              <a:gd name="connsiteX2" fmla="*/ 9196 w 1822242"/>
              <a:gd name="connsiteY2" fmla="*/ 506318 h 1347860"/>
              <a:gd name="connsiteX3" fmla="*/ 482266 w 1822242"/>
              <a:gd name="connsiteY3" fmla="*/ 0 h 1347860"/>
              <a:gd name="connsiteX4" fmla="*/ 1499047 w 1822242"/>
              <a:gd name="connsiteY4" fmla="*/ 456599 h 1347860"/>
              <a:gd name="connsiteX5" fmla="*/ 1822242 w 1822242"/>
              <a:gd name="connsiteY5" fmla="*/ 1114227 h 1347860"/>
              <a:gd name="connsiteX0" fmla="*/ 1822242 w 1822242"/>
              <a:gd name="connsiteY0" fmla="*/ 1114227 h 1347860"/>
              <a:gd name="connsiteX1" fmla="*/ 507226 w 1822242"/>
              <a:gd name="connsiteY1" fmla="*/ 1241966 h 1347860"/>
              <a:gd name="connsiteX2" fmla="*/ 9196 w 1822242"/>
              <a:gd name="connsiteY2" fmla="*/ 506318 h 1347860"/>
              <a:gd name="connsiteX3" fmla="*/ 482266 w 1822242"/>
              <a:gd name="connsiteY3" fmla="*/ 0 h 1347860"/>
              <a:gd name="connsiteX4" fmla="*/ 1499047 w 1822242"/>
              <a:gd name="connsiteY4" fmla="*/ 456599 h 1347860"/>
              <a:gd name="connsiteX5" fmla="*/ 1822242 w 1822242"/>
              <a:gd name="connsiteY5" fmla="*/ 1114227 h 1347860"/>
              <a:gd name="connsiteX0" fmla="*/ 1822242 w 1822242"/>
              <a:gd name="connsiteY0" fmla="*/ 1114227 h 1347860"/>
              <a:gd name="connsiteX1" fmla="*/ 507226 w 1822242"/>
              <a:gd name="connsiteY1" fmla="*/ 1241966 h 1347860"/>
              <a:gd name="connsiteX2" fmla="*/ 9196 w 1822242"/>
              <a:gd name="connsiteY2" fmla="*/ 506318 h 1347860"/>
              <a:gd name="connsiteX3" fmla="*/ 482266 w 1822242"/>
              <a:gd name="connsiteY3" fmla="*/ 0 h 1347860"/>
              <a:gd name="connsiteX4" fmla="*/ 1499047 w 1822242"/>
              <a:gd name="connsiteY4" fmla="*/ 456599 h 1347860"/>
              <a:gd name="connsiteX5" fmla="*/ 1822242 w 1822242"/>
              <a:gd name="connsiteY5" fmla="*/ 1114227 h 1347860"/>
              <a:gd name="connsiteX0" fmla="*/ 1822242 w 1822242"/>
              <a:gd name="connsiteY0" fmla="*/ 1114227 h 1347860"/>
              <a:gd name="connsiteX1" fmla="*/ 507226 w 1822242"/>
              <a:gd name="connsiteY1" fmla="*/ 1241966 h 1347860"/>
              <a:gd name="connsiteX2" fmla="*/ 9196 w 1822242"/>
              <a:gd name="connsiteY2" fmla="*/ 506318 h 1347860"/>
              <a:gd name="connsiteX3" fmla="*/ 482266 w 1822242"/>
              <a:gd name="connsiteY3" fmla="*/ 0 h 1347860"/>
              <a:gd name="connsiteX4" fmla="*/ 1499047 w 1822242"/>
              <a:gd name="connsiteY4" fmla="*/ 456599 h 1347860"/>
              <a:gd name="connsiteX5" fmla="*/ 1822242 w 1822242"/>
              <a:gd name="connsiteY5" fmla="*/ 1114227 h 1347860"/>
              <a:gd name="connsiteX0" fmla="*/ 1822242 w 1822242"/>
              <a:gd name="connsiteY0" fmla="*/ 1114227 h 1347860"/>
              <a:gd name="connsiteX1" fmla="*/ 507226 w 1822242"/>
              <a:gd name="connsiteY1" fmla="*/ 1241966 h 1347860"/>
              <a:gd name="connsiteX2" fmla="*/ 9196 w 1822242"/>
              <a:gd name="connsiteY2" fmla="*/ 506318 h 1347860"/>
              <a:gd name="connsiteX3" fmla="*/ 482266 w 1822242"/>
              <a:gd name="connsiteY3" fmla="*/ 0 h 1347860"/>
              <a:gd name="connsiteX4" fmla="*/ 1499047 w 1822242"/>
              <a:gd name="connsiteY4" fmla="*/ 456599 h 1347860"/>
              <a:gd name="connsiteX5" fmla="*/ 1822242 w 1822242"/>
              <a:gd name="connsiteY5" fmla="*/ 1114227 h 1347860"/>
              <a:gd name="connsiteX0" fmla="*/ 1822242 w 1822242"/>
              <a:gd name="connsiteY0" fmla="*/ 1132132 h 1365765"/>
              <a:gd name="connsiteX1" fmla="*/ 507226 w 1822242"/>
              <a:gd name="connsiteY1" fmla="*/ 1259871 h 1365765"/>
              <a:gd name="connsiteX2" fmla="*/ 9196 w 1822242"/>
              <a:gd name="connsiteY2" fmla="*/ 524223 h 1365765"/>
              <a:gd name="connsiteX3" fmla="*/ 481312 w 1822242"/>
              <a:gd name="connsiteY3" fmla="*/ 0 h 1365765"/>
              <a:gd name="connsiteX4" fmla="*/ 1499047 w 1822242"/>
              <a:gd name="connsiteY4" fmla="*/ 474504 h 1365765"/>
              <a:gd name="connsiteX5" fmla="*/ 1822242 w 1822242"/>
              <a:gd name="connsiteY5" fmla="*/ 1132132 h 1365765"/>
              <a:gd name="connsiteX0" fmla="*/ 1822242 w 1822242"/>
              <a:gd name="connsiteY0" fmla="*/ 1132132 h 1365765"/>
              <a:gd name="connsiteX1" fmla="*/ 507226 w 1822242"/>
              <a:gd name="connsiteY1" fmla="*/ 1259871 h 1365765"/>
              <a:gd name="connsiteX2" fmla="*/ 9196 w 1822242"/>
              <a:gd name="connsiteY2" fmla="*/ 524223 h 1365765"/>
              <a:gd name="connsiteX3" fmla="*/ 481312 w 1822242"/>
              <a:gd name="connsiteY3" fmla="*/ 0 h 1365765"/>
              <a:gd name="connsiteX4" fmla="*/ 1499047 w 1822242"/>
              <a:gd name="connsiteY4" fmla="*/ 474504 h 1365765"/>
              <a:gd name="connsiteX5" fmla="*/ 1822242 w 1822242"/>
              <a:gd name="connsiteY5" fmla="*/ 1132132 h 1365765"/>
              <a:gd name="connsiteX0" fmla="*/ 1822242 w 1822242"/>
              <a:gd name="connsiteY0" fmla="*/ 1132132 h 1365765"/>
              <a:gd name="connsiteX1" fmla="*/ 507226 w 1822242"/>
              <a:gd name="connsiteY1" fmla="*/ 1259871 h 1365765"/>
              <a:gd name="connsiteX2" fmla="*/ 9196 w 1822242"/>
              <a:gd name="connsiteY2" fmla="*/ 524223 h 1365765"/>
              <a:gd name="connsiteX3" fmla="*/ 481312 w 1822242"/>
              <a:gd name="connsiteY3" fmla="*/ 0 h 1365765"/>
              <a:gd name="connsiteX4" fmla="*/ 1499047 w 1822242"/>
              <a:gd name="connsiteY4" fmla="*/ 474504 h 1365765"/>
              <a:gd name="connsiteX5" fmla="*/ 1822242 w 1822242"/>
              <a:gd name="connsiteY5" fmla="*/ 1132132 h 1365765"/>
              <a:gd name="connsiteX0" fmla="*/ 1821548 w 1821548"/>
              <a:gd name="connsiteY0" fmla="*/ 1132132 h 1377378"/>
              <a:gd name="connsiteX1" fmla="*/ 506532 w 1821548"/>
              <a:gd name="connsiteY1" fmla="*/ 1259871 h 1377378"/>
              <a:gd name="connsiteX2" fmla="*/ 8502 w 1821548"/>
              <a:gd name="connsiteY2" fmla="*/ 524223 h 1377378"/>
              <a:gd name="connsiteX3" fmla="*/ 480618 w 1821548"/>
              <a:gd name="connsiteY3" fmla="*/ 0 h 1377378"/>
              <a:gd name="connsiteX4" fmla="*/ 1498353 w 1821548"/>
              <a:gd name="connsiteY4" fmla="*/ 474504 h 1377378"/>
              <a:gd name="connsiteX5" fmla="*/ 1821548 w 1821548"/>
              <a:gd name="connsiteY5" fmla="*/ 1132132 h 1377378"/>
              <a:gd name="connsiteX0" fmla="*/ 1821868 w 1821868"/>
              <a:gd name="connsiteY0" fmla="*/ 1132132 h 1359290"/>
              <a:gd name="connsiteX1" fmla="*/ 506852 w 1821868"/>
              <a:gd name="connsiteY1" fmla="*/ 1259871 h 1359290"/>
              <a:gd name="connsiteX2" fmla="*/ 8822 w 1821868"/>
              <a:gd name="connsiteY2" fmla="*/ 524223 h 1359290"/>
              <a:gd name="connsiteX3" fmla="*/ 480938 w 1821868"/>
              <a:gd name="connsiteY3" fmla="*/ 0 h 1359290"/>
              <a:gd name="connsiteX4" fmla="*/ 1498673 w 1821868"/>
              <a:gd name="connsiteY4" fmla="*/ 474504 h 1359290"/>
              <a:gd name="connsiteX5" fmla="*/ 1821868 w 1821868"/>
              <a:gd name="connsiteY5" fmla="*/ 1132132 h 1359290"/>
              <a:gd name="connsiteX0" fmla="*/ 1821868 w 1821868"/>
              <a:gd name="connsiteY0" fmla="*/ 1132132 h 1346495"/>
              <a:gd name="connsiteX1" fmla="*/ 506852 w 1821868"/>
              <a:gd name="connsiteY1" fmla="*/ 1259871 h 1346495"/>
              <a:gd name="connsiteX2" fmla="*/ 8822 w 1821868"/>
              <a:gd name="connsiteY2" fmla="*/ 524223 h 1346495"/>
              <a:gd name="connsiteX3" fmla="*/ 480938 w 1821868"/>
              <a:gd name="connsiteY3" fmla="*/ 0 h 1346495"/>
              <a:gd name="connsiteX4" fmla="*/ 1498673 w 1821868"/>
              <a:gd name="connsiteY4" fmla="*/ 474504 h 1346495"/>
              <a:gd name="connsiteX5" fmla="*/ 1821868 w 1821868"/>
              <a:gd name="connsiteY5" fmla="*/ 1132132 h 1346495"/>
              <a:gd name="connsiteX0" fmla="*/ 1821868 w 1821868"/>
              <a:gd name="connsiteY0" fmla="*/ 1132132 h 1348196"/>
              <a:gd name="connsiteX1" fmla="*/ 506852 w 1821868"/>
              <a:gd name="connsiteY1" fmla="*/ 1259871 h 1348196"/>
              <a:gd name="connsiteX2" fmla="*/ 8822 w 1821868"/>
              <a:gd name="connsiteY2" fmla="*/ 524223 h 1348196"/>
              <a:gd name="connsiteX3" fmla="*/ 480938 w 1821868"/>
              <a:gd name="connsiteY3" fmla="*/ 0 h 1348196"/>
              <a:gd name="connsiteX4" fmla="*/ 1498673 w 1821868"/>
              <a:gd name="connsiteY4" fmla="*/ 474504 h 1348196"/>
              <a:gd name="connsiteX5" fmla="*/ 1821868 w 1821868"/>
              <a:gd name="connsiteY5" fmla="*/ 1132132 h 1348196"/>
              <a:gd name="connsiteX0" fmla="*/ 1821673 w 1821673"/>
              <a:gd name="connsiteY0" fmla="*/ 1132132 h 1368760"/>
              <a:gd name="connsiteX1" fmla="*/ 506657 w 1821673"/>
              <a:gd name="connsiteY1" fmla="*/ 1259871 h 1368760"/>
              <a:gd name="connsiteX2" fmla="*/ 8627 w 1821673"/>
              <a:gd name="connsiteY2" fmla="*/ 524223 h 1368760"/>
              <a:gd name="connsiteX3" fmla="*/ 480743 w 1821673"/>
              <a:gd name="connsiteY3" fmla="*/ 0 h 1368760"/>
              <a:gd name="connsiteX4" fmla="*/ 1498478 w 1821673"/>
              <a:gd name="connsiteY4" fmla="*/ 474504 h 1368760"/>
              <a:gd name="connsiteX5" fmla="*/ 1821673 w 1821673"/>
              <a:gd name="connsiteY5" fmla="*/ 1132132 h 1368760"/>
              <a:gd name="connsiteX0" fmla="*/ 1821247 w 1821247"/>
              <a:gd name="connsiteY0" fmla="*/ 1132132 h 1377555"/>
              <a:gd name="connsiteX1" fmla="*/ 506231 w 1821247"/>
              <a:gd name="connsiteY1" fmla="*/ 1259871 h 1377555"/>
              <a:gd name="connsiteX2" fmla="*/ 8201 w 1821247"/>
              <a:gd name="connsiteY2" fmla="*/ 524223 h 1377555"/>
              <a:gd name="connsiteX3" fmla="*/ 480317 w 1821247"/>
              <a:gd name="connsiteY3" fmla="*/ 0 h 1377555"/>
              <a:gd name="connsiteX4" fmla="*/ 1498052 w 1821247"/>
              <a:gd name="connsiteY4" fmla="*/ 474504 h 1377555"/>
              <a:gd name="connsiteX5" fmla="*/ 1821247 w 1821247"/>
              <a:gd name="connsiteY5" fmla="*/ 1132132 h 1377555"/>
              <a:gd name="connsiteX0" fmla="*/ 1836962 w 1836962"/>
              <a:gd name="connsiteY0" fmla="*/ 1131330 h 1354382"/>
              <a:gd name="connsiteX1" fmla="*/ 506895 w 1836962"/>
              <a:gd name="connsiteY1" fmla="*/ 1259871 h 1354382"/>
              <a:gd name="connsiteX2" fmla="*/ 8865 w 1836962"/>
              <a:gd name="connsiteY2" fmla="*/ 524223 h 1354382"/>
              <a:gd name="connsiteX3" fmla="*/ 480981 w 1836962"/>
              <a:gd name="connsiteY3" fmla="*/ 0 h 1354382"/>
              <a:gd name="connsiteX4" fmla="*/ 1498716 w 1836962"/>
              <a:gd name="connsiteY4" fmla="*/ 474504 h 1354382"/>
              <a:gd name="connsiteX5" fmla="*/ 1836962 w 1836962"/>
              <a:gd name="connsiteY5" fmla="*/ 1131330 h 1354382"/>
              <a:gd name="connsiteX0" fmla="*/ 1836962 w 1836962"/>
              <a:gd name="connsiteY0" fmla="*/ 1131330 h 1354382"/>
              <a:gd name="connsiteX1" fmla="*/ 506895 w 1836962"/>
              <a:gd name="connsiteY1" fmla="*/ 1259871 h 1354382"/>
              <a:gd name="connsiteX2" fmla="*/ 8865 w 1836962"/>
              <a:gd name="connsiteY2" fmla="*/ 524223 h 1354382"/>
              <a:gd name="connsiteX3" fmla="*/ 480981 w 1836962"/>
              <a:gd name="connsiteY3" fmla="*/ 0 h 1354382"/>
              <a:gd name="connsiteX4" fmla="*/ 1509553 w 1836962"/>
              <a:gd name="connsiteY4" fmla="*/ 489021 h 1354382"/>
              <a:gd name="connsiteX5" fmla="*/ 1836962 w 1836962"/>
              <a:gd name="connsiteY5" fmla="*/ 1131330 h 1354382"/>
              <a:gd name="connsiteX0" fmla="*/ 1836962 w 1836962"/>
              <a:gd name="connsiteY0" fmla="*/ 1131330 h 1354382"/>
              <a:gd name="connsiteX1" fmla="*/ 506895 w 1836962"/>
              <a:gd name="connsiteY1" fmla="*/ 1259871 h 1354382"/>
              <a:gd name="connsiteX2" fmla="*/ 8865 w 1836962"/>
              <a:gd name="connsiteY2" fmla="*/ 524223 h 1354382"/>
              <a:gd name="connsiteX3" fmla="*/ 480981 w 1836962"/>
              <a:gd name="connsiteY3" fmla="*/ 0 h 1354382"/>
              <a:gd name="connsiteX4" fmla="*/ 1509553 w 1836962"/>
              <a:gd name="connsiteY4" fmla="*/ 489021 h 1354382"/>
              <a:gd name="connsiteX5" fmla="*/ 1836962 w 1836962"/>
              <a:gd name="connsiteY5" fmla="*/ 1131330 h 1354382"/>
              <a:gd name="connsiteX0" fmla="*/ 1836962 w 1836962"/>
              <a:gd name="connsiteY0" fmla="*/ 1100375 h 1323427"/>
              <a:gd name="connsiteX1" fmla="*/ 506895 w 1836962"/>
              <a:gd name="connsiteY1" fmla="*/ 1228916 h 1323427"/>
              <a:gd name="connsiteX2" fmla="*/ 8865 w 1836962"/>
              <a:gd name="connsiteY2" fmla="*/ 493268 h 1323427"/>
              <a:gd name="connsiteX3" fmla="*/ 866599 w 1836962"/>
              <a:gd name="connsiteY3" fmla="*/ 0 h 1323427"/>
              <a:gd name="connsiteX4" fmla="*/ 1509553 w 1836962"/>
              <a:gd name="connsiteY4" fmla="*/ 458066 h 1323427"/>
              <a:gd name="connsiteX5" fmla="*/ 1836962 w 1836962"/>
              <a:gd name="connsiteY5" fmla="*/ 1100375 h 1323427"/>
              <a:gd name="connsiteX0" fmla="*/ 1741756 w 1741756"/>
              <a:gd name="connsiteY0" fmla="*/ 1100375 h 1318510"/>
              <a:gd name="connsiteX1" fmla="*/ 411689 w 1741756"/>
              <a:gd name="connsiteY1" fmla="*/ 1228916 h 1318510"/>
              <a:gd name="connsiteX2" fmla="*/ 11933 w 1741756"/>
              <a:gd name="connsiteY2" fmla="*/ 569223 h 1318510"/>
              <a:gd name="connsiteX3" fmla="*/ 771393 w 1741756"/>
              <a:gd name="connsiteY3" fmla="*/ 0 h 1318510"/>
              <a:gd name="connsiteX4" fmla="*/ 1414347 w 1741756"/>
              <a:gd name="connsiteY4" fmla="*/ 458066 h 1318510"/>
              <a:gd name="connsiteX5" fmla="*/ 1741756 w 1741756"/>
              <a:gd name="connsiteY5" fmla="*/ 1100375 h 1318510"/>
              <a:gd name="connsiteX0" fmla="*/ 1741756 w 1741756"/>
              <a:gd name="connsiteY0" fmla="*/ 1100375 h 1318510"/>
              <a:gd name="connsiteX1" fmla="*/ 411689 w 1741756"/>
              <a:gd name="connsiteY1" fmla="*/ 1228916 h 1318510"/>
              <a:gd name="connsiteX2" fmla="*/ 11933 w 1741756"/>
              <a:gd name="connsiteY2" fmla="*/ 569223 h 1318510"/>
              <a:gd name="connsiteX3" fmla="*/ 771393 w 1741756"/>
              <a:gd name="connsiteY3" fmla="*/ 0 h 1318510"/>
              <a:gd name="connsiteX4" fmla="*/ 1459835 w 1741756"/>
              <a:gd name="connsiteY4" fmla="*/ 398744 h 1318510"/>
              <a:gd name="connsiteX5" fmla="*/ 1741756 w 1741756"/>
              <a:gd name="connsiteY5" fmla="*/ 1100375 h 1318510"/>
              <a:gd name="connsiteX0" fmla="*/ 1741756 w 1741756"/>
              <a:gd name="connsiteY0" fmla="*/ 1100375 h 1318510"/>
              <a:gd name="connsiteX1" fmla="*/ 411689 w 1741756"/>
              <a:gd name="connsiteY1" fmla="*/ 1228916 h 1318510"/>
              <a:gd name="connsiteX2" fmla="*/ 11933 w 1741756"/>
              <a:gd name="connsiteY2" fmla="*/ 569223 h 1318510"/>
              <a:gd name="connsiteX3" fmla="*/ 771393 w 1741756"/>
              <a:gd name="connsiteY3" fmla="*/ 0 h 1318510"/>
              <a:gd name="connsiteX4" fmla="*/ 1459835 w 1741756"/>
              <a:gd name="connsiteY4" fmla="*/ 398744 h 1318510"/>
              <a:gd name="connsiteX5" fmla="*/ 1741756 w 1741756"/>
              <a:gd name="connsiteY5" fmla="*/ 1100375 h 1318510"/>
              <a:gd name="connsiteX0" fmla="*/ 1741756 w 1741756"/>
              <a:gd name="connsiteY0" fmla="*/ 1100375 h 1318510"/>
              <a:gd name="connsiteX1" fmla="*/ 411689 w 1741756"/>
              <a:gd name="connsiteY1" fmla="*/ 1228916 h 1318510"/>
              <a:gd name="connsiteX2" fmla="*/ 11933 w 1741756"/>
              <a:gd name="connsiteY2" fmla="*/ 569223 h 1318510"/>
              <a:gd name="connsiteX3" fmla="*/ 771393 w 1741756"/>
              <a:gd name="connsiteY3" fmla="*/ 0 h 1318510"/>
              <a:gd name="connsiteX4" fmla="*/ 1459835 w 1741756"/>
              <a:gd name="connsiteY4" fmla="*/ 398744 h 1318510"/>
              <a:gd name="connsiteX5" fmla="*/ 1741756 w 1741756"/>
              <a:gd name="connsiteY5" fmla="*/ 1100375 h 1318510"/>
              <a:gd name="connsiteX0" fmla="*/ 1857588 w 1857588"/>
              <a:gd name="connsiteY0" fmla="*/ 1024654 h 1282460"/>
              <a:gd name="connsiteX1" fmla="*/ 412643 w 1857588"/>
              <a:gd name="connsiteY1" fmla="*/ 1228916 h 1282460"/>
              <a:gd name="connsiteX2" fmla="*/ 12887 w 1857588"/>
              <a:gd name="connsiteY2" fmla="*/ 569223 h 1282460"/>
              <a:gd name="connsiteX3" fmla="*/ 772347 w 1857588"/>
              <a:gd name="connsiteY3" fmla="*/ 0 h 1282460"/>
              <a:gd name="connsiteX4" fmla="*/ 1460789 w 1857588"/>
              <a:gd name="connsiteY4" fmla="*/ 398744 h 1282460"/>
              <a:gd name="connsiteX5" fmla="*/ 1857588 w 1857588"/>
              <a:gd name="connsiteY5" fmla="*/ 1024654 h 1282460"/>
              <a:gd name="connsiteX0" fmla="*/ 1857588 w 1857588"/>
              <a:gd name="connsiteY0" fmla="*/ 1024654 h 1282460"/>
              <a:gd name="connsiteX1" fmla="*/ 412643 w 1857588"/>
              <a:gd name="connsiteY1" fmla="*/ 1228916 h 1282460"/>
              <a:gd name="connsiteX2" fmla="*/ 12887 w 1857588"/>
              <a:gd name="connsiteY2" fmla="*/ 569223 h 1282460"/>
              <a:gd name="connsiteX3" fmla="*/ 772347 w 1857588"/>
              <a:gd name="connsiteY3" fmla="*/ 0 h 1282460"/>
              <a:gd name="connsiteX4" fmla="*/ 1460789 w 1857588"/>
              <a:gd name="connsiteY4" fmla="*/ 398744 h 1282460"/>
              <a:gd name="connsiteX5" fmla="*/ 1857588 w 1857588"/>
              <a:gd name="connsiteY5" fmla="*/ 1024654 h 1282460"/>
              <a:gd name="connsiteX0" fmla="*/ 1857588 w 1857588"/>
              <a:gd name="connsiteY0" fmla="*/ 1024654 h 1325013"/>
              <a:gd name="connsiteX1" fmla="*/ 412643 w 1857588"/>
              <a:gd name="connsiteY1" fmla="*/ 1228916 h 1325013"/>
              <a:gd name="connsiteX2" fmla="*/ 12887 w 1857588"/>
              <a:gd name="connsiteY2" fmla="*/ 569223 h 1325013"/>
              <a:gd name="connsiteX3" fmla="*/ 772347 w 1857588"/>
              <a:gd name="connsiteY3" fmla="*/ 0 h 1325013"/>
              <a:gd name="connsiteX4" fmla="*/ 1460789 w 1857588"/>
              <a:gd name="connsiteY4" fmla="*/ 398744 h 1325013"/>
              <a:gd name="connsiteX5" fmla="*/ 1857588 w 1857588"/>
              <a:gd name="connsiteY5" fmla="*/ 1024654 h 1325013"/>
              <a:gd name="connsiteX0" fmla="*/ 1856526 w 1856526"/>
              <a:gd name="connsiteY0" fmla="*/ 1024654 h 1313989"/>
              <a:gd name="connsiteX1" fmla="*/ 411581 w 1856526"/>
              <a:gd name="connsiteY1" fmla="*/ 1228916 h 1313989"/>
              <a:gd name="connsiteX2" fmla="*/ 11825 w 1856526"/>
              <a:gd name="connsiteY2" fmla="*/ 569223 h 1313989"/>
              <a:gd name="connsiteX3" fmla="*/ 771285 w 1856526"/>
              <a:gd name="connsiteY3" fmla="*/ 0 h 1313989"/>
              <a:gd name="connsiteX4" fmla="*/ 1459727 w 1856526"/>
              <a:gd name="connsiteY4" fmla="*/ 398744 h 1313989"/>
              <a:gd name="connsiteX5" fmla="*/ 1856526 w 1856526"/>
              <a:gd name="connsiteY5" fmla="*/ 1024654 h 1313989"/>
              <a:gd name="connsiteX0" fmla="*/ 1858599 w 1858599"/>
              <a:gd name="connsiteY0" fmla="*/ 1024654 h 1314969"/>
              <a:gd name="connsiteX1" fmla="*/ 376652 w 1858599"/>
              <a:gd name="connsiteY1" fmla="*/ 1230861 h 1314969"/>
              <a:gd name="connsiteX2" fmla="*/ 13898 w 1858599"/>
              <a:gd name="connsiteY2" fmla="*/ 569223 h 1314969"/>
              <a:gd name="connsiteX3" fmla="*/ 773358 w 1858599"/>
              <a:gd name="connsiteY3" fmla="*/ 0 h 1314969"/>
              <a:gd name="connsiteX4" fmla="*/ 1461800 w 1858599"/>
              <a:gd name="connsiteY4" fmla="*/ 398744 h 1314969"/>
              <a:gd name="connsiteX5" fmla="*/ 1858599 w 1858599"/>
              <a:gd name="connsiteY5" fmla="*/ 1024654 h 1314969"/>
              <a:gd name="connsiteX0" fmla="*/ 1900607 w 1900607"/>
              <a:gd name="connsiteY0" fmla="*/ 1024654 h 1323616"/>
              <a:gd name="connsiteX1" fmla="*/ 418660 w 1900607"/>
              <a:gd name="connsiteY1" fmla="*/ 1230861 h 1323616"/>
              <a:gd name="connsiteX2" fmla="*/ 12933 w 1900607"/>
              <a:gd name="connsiteY2" fmla="*/ 606741 h 1323616"/>
              <a:gd name="connsiteX3" fmla="*/ 815366 w 1900607"/>
              <a:gd name="connsiteY3" fmla="*/ 0 h 1323616"/>
              <a:gd name="connsiteX4" fmla="*/ 1503808 w 1900607"/>
              <a:gd name="connsiteY4" fmla="*/ 398744 h 1323616"/>
              <a:gd name="connsiteX5" fmla="*/ 1900607 w 1900607"/>
              <a:gd name="connsiteY5" fmla="*/ 1024654 h 1323616"/>
              <a:gd name="connsiteX0" fmla="*/ 1887674 w 1887674"/>
              <a:gd name="connsiteY0" fmla="*/ 1024654 h 1323616"/>
              <a:gd name="connsiteX1" fmla="*/ 405727 w 1887674"/>
              <a:gd name="connsiteY1" fmla="*/ 1230861 h 1323616"/>
              <a:gd name="connsiteX2" fmla="*/ 0 w 1887674"/>
              <a:gd name="connsiteY2" fmla="*/ 606741 h 1323616"/>
              <a:gd name="connsiteX3" fmla="*/ 802433 w 1887674"/>
              <a:gd name="connsiteY3" fmla="*/ 0 h 1323616"/>
              <a:gd name="connsiteX4" fmla="*/ 1490875 w 1887674"/>
              <a:gd name="connsiteY4" fmla="*/ 398744 h 1323616"/>
              <a:gd name="connsiteX5" fmla="*/ 1887674 w 1887674"/>
              <a:gd name="connsiteY5" fmla="*/ 1024654 h 1323616"/>
              <a:gd name="connsiteX0" fmla="*/ 1888400 w 1888400"/>
              <a:gd name="connsiteY0" fmla="*/ 1024654 h 1323616"/>
              <a:gd name="connsiteX1" fmla="*/ 406453 w 1888400"/>
              <a:gd name="connsiteY1" fmla="*/ 1230861 h 1323616"/>
              <a:gd name="connsiteX2" fmla="*/ 726 w 1888400"/>
              <a:gd name="connsiteY2" fmla="*/ 606741 h 1323616"/>
              <a:gd name="connsiteX3" fmla="*/ 803159 w 1888400"/>
              <a:gd name="connsiteY3" fmla="*/ 0 h 1323616"/>
              <a:gd name="connsiteX4" fmla="*/ 1491601 w 1888400"/>
              <a:gd name="connsiteY4" fmla="*/ 398744 h 1323616"/>
              <a:gd name="connsiteX5" fmla="*/ 1888400 w 1888400"/>
              <a:gd name="connsiteY5" fmla="*/ 1024654 h 1323616"/>
              <a:gd name="connsiteX0" fmla="*/ 1888265 w 1888265"/>
              <a:gd name="connsiteY0" fmla="*/ 1024654 h 1346516"/>
              <a:gd name="connsiteX1" fmla="*/ 406318 w 1888265"/>
              <a:gd name="connsiteY1" fmla="*/ 1230861 h 1346516"/>
              <a:gd name="connsiteX2" fmla="*/ 591 w 1888265"/>
              <a:gd name="connsiteY2" fmla="*/ 606741 h 1346516"/>
              <a:gd name="connsiteX3" fmla="*/ 803024 w 1888265"/>
              <a:gd name="connsiteY3" fmla="*/ 0 h 1346516"/>
              <a:gd name="connsiteX4" fmla="*/ 1491466 w 1888265"/>
              <a:gd name="connsiteY4" fmla="*/ 398744 h 1346516"/>
              <a:gd name="connsiteX5" fmla="*/ 1888265 w 1888265"/>
              <a:gd name="connsiteY5" fmla="*/ 1024654 h 1346516"/>
              <a:gd name="connsiteX0" fmla="*/ 1888352 w 1888352"/>
              <a:gd name="connsiteY0" fmla="*/ 1024654 h 1325043"/>
              <a:gd name="connsiteX1" fmla="*/ 406405 w 1888352"/>
              <a:gd name="connsiteY1" fmla="*/ 1230861 h 1325043"/>
              <a:gd name="connsiteX2" fmla="*/ 678 w 1888352"/>
              <a:gd name="connsiteY2" fmla="*/ 606741 h 1325043"/>
              <a:gd name="connsiteX3" fmla="*/ 803111 w 1888352"/>
              <a:gd name="connsiteY3" fmla="*/ 0 h 1325043"/>
              <a:gd name="connsiteX4" fmla="*/ 1491553 w 1888352"/>
              <a:gd name="connsiteY4" fmla="*/ 398744 h 1325043"/>
              <a:gd name="connsiteX5" fmla="*/ 1888352 w 1888352"/>
              <a:gd name="connsiteY5" fmla="*/ 1024654 h 1325043"/>
              <a:gd name="connsiteX0" fmla="*/ 1888352 w 1888352"/>
              <a:gd name="connsiteY0" fmla="*/ 1024654 h 1325043"/>
              <a:gd name="connsiteX1" fmla="*/ 406405 w 1888352"/>
              <a:gd name="connsiteY1" fmla="*/ 1230861 h 1325043"/>
              <a:gd name="connsiteX2" fmla="*/ 678 w 1888352"/>
              <a:gd name="connsiteY2" fmla="*/ 606741 h 1325043"/>
              <a:gd name="connsiteX3" fmla="*/ 803111 w 1888352"/>
              <a:gd name="connsiteY3" fmla="*/ 0 h 1325043"/>
              <a:gd name="connsiteX4" fmla="*/ 1491553 w 1888352"/>
              <a:gd name="connsiteY4" fmla="*/ 398744 h 1325043"/>
              <a:gd name="connsiteX5" fmla="*/ 1888352 w 1888352"/>
              <a:gd name="connsiteY5" fmla="*/ 1024654 h 1325043"/>
              <a:gd name="connsiteX0" fmla="*/ 1888352 w 1888352"/>
              <a:gd name="connsiteY0" fmla="*/ 1024654 h 1325043"/>
              <a:gd name="connsiteX1" fmla="*/ 406405 w 1888352"/>
              <a:gd name="connsiteY1" fmla="*/ 1230861 h 1325043"/>
              <a:gd name="connsiteX2" fmla="*/ 678 w 1888352"/>
              <a:gd name="connsiteY2" fmla="*/ 606741 h 1325043"/>
              <a:gd name="connsiteX3" fmla="*/ 803111 w 1888352"/>
              <a:gd name="connsiteY3" fmla="*/ 0 h 1325043"/>
              <a:gd name="connsiteX4" fmla="*/ 1491553 w 1888352"/>
              <a:gd name="connsiteY4" fmla="*/ 398744 h 1325043"/>
              <a:gd name="connsiteX5" fmla="*/ 1888352 w 1888352"/>
              <a:gd name="connsiteY5" fmla="*/ 1024654 h 1325043"/>
              <a:gd name="connsiteX0" fmla="*/ 1888352 w 1888352"/>
              <a:gd name="connsiteY0" fmla="*/ 1024654 h 1325043"/>
              <a:gd name="connsiteX1" fmla="*/ 406405 w 1888352"/>
              <a:gd name="connsiteY1" fmla="*/ 1230861 h 1325043"/>
              <a:gd name="connsiteX2" fmla="*/ 678 w 1888352"/>
              <a:gd name="connsiteY2" fmla="*/ 606741 h 1325043"/>
              <a:gd name="connsiteX3" fmla="*/ 803111 w 1888352"/>
              <a:gd name="connsiteY3" fmla="*/ 0 h 1325043"/>
              <a:gd name="connsiteX4" fmla="*/ 1491553 w 1888352"/>
              <a:gd name="connsiteY4" fmla="*/ 398744 h 1325043"/>
              <a:gd name="connsiteX5" fmla="*/ 1888352 w 1888352"/>
              <a:gd name="connsiteY5" fmla="*/ 1024654 h 1325043"/>
              <a:gd name="connsiteX0" fmla="*/ 1888167 w 1888167"/>
              <a:gd name="connsiteY0" fmla="*/ 1024654 h 1335538"/>
              <a:gd name="connsiteX1" fmla="*/ 406220 w 1888167"/>
              <a:gd name="connsiteY1" fmla="*/ 1230861 h 1335538"/>
              <a:gd name="connsiteX2" fmla="*/ 493 w 1888167"/>
              <a:gd name="connsiteY2" fmla="*/ 606741 h 1335538"/>
              <a:gd name="connsiteX3" fmla="*/ 802926 w 1888167"/>
              <a:gd name="connsiteY3" fmla="*/ 0 h 1335538"/>
              <a:gd name="connsiteX4" fmla="*/ 1491368 w 1888167"/>
              <a:gd name="connsiteY4" fmla="*/ 398744 h 1335538"/>
              <a:gd name="connsiteX5" fmla="*/ 1888167 w 1888167"/>
              <a:gd name="connsiteY5" fmla="*/ 1024654 h 1335538"/>
              <a:gd name="connsiteX0" fmla="*/ 1888436 w 1888436"/>
              <a:gd name="connsiteY0" fmla="*/ 1024654 h 1345340"/>
              <a:gd name="connsiteX1" fmla="*/ 406489 w 1888436"/>
              <a:gd name="connsiteY1" fmla="*/ 1230861 h 1345340"/>
              <a:gd name="connsiteX2" fmla="*/ 762 w 1888436"/>
              <a:gd name="connsiteY2" fmla="*/ 606741 h 1345340"/>
              <a:gd name="connsiteX3" fmla="*/ 803195 w 1888436"/>
              <a:gd name="connsiteY3" fmla="*/ 0 h 1345340"/>
              <a:gd name="connsiteX4" fmla="*/ 1491637 w 1888436"/>
              <a:gd name="connsiteY4" fmla="*/ 398744 h 1345340"/>
              <a:gd name="connsiteX5" fmla="*/ 1888436 w 1888436"/>
              <a:gd name="connsiteY5" fmla="*/ 1024654 h 1345340"/>
              <a:gd name="connsiteX0" fmla="*/ 1888551 w 1888551"/>
              <a:gd name="connsiteY0" fmla="*/ 1024654 h 1326564"/>
              <a:gd name="connsiteX1" fmla="*/ 406604 w 1888551"/>
              <a:gd name="connsiteY1" fmla="*/ 1230861 h 1326564"/>
              <a:gd name="connsiteX2" fmla="*/ 877 w 1888551"/>
              <a:gd name="connsiteY2" fmla="*/ 606741 h 1326564"/>
              <a:gd name="connsiteX3" fmla="*/ 803310 w 1888551"/>
              <a:gd name="connsiteY3" fmla="*/ 0 h 1326564"/>
              <a:gd name="connsiteX4" fmla="*/ 1491752 w 1888551"/>
              <a:gd name="connsiteY4" fmla="*/ 398744 h 1326564"/>
              <a:gd name="connsiteX5" fmla="*/ 1888551 w 1888551"/>
              <a:gd name="connsiteY5" fmla="*/ 1024654 h 1326564"/>
              <a:gd name="connsiteX0" fmla="*/ 1888242 w 1888242"/>
              <a:gd name="connsiteY0" fmla="*/ 1024654 h 1342248"/>
              <a:gd name="connsiteX1" fmla="*/ 406295 w 1888242"/>
              <a:gd name="connsiteY1" fmla="*/ 1230861 h 1342248"/>
              <a:gd name="connsiteX2" fmla="*/ 568 w 1888242"/>
              <a:gd name="connsiteY2" fmla="*/ 606741 h 1342248"/>
              <a:gd name="connsiteX3" fmla="*/ 803001 w 1888242"/>
              <a:gd name="connsiteY3" fmla="*/ 0 h 1342248"/>
              <a:gd name="connsiteX4" fmla="*/ 1491443 w 1888242"/>
              <a:gd name="connsiteY4" fmla="*/ 398744 h 1342248"/>
              <a:gd name="connsiteX5" fmla="*/ 1888242 w 1888242"/>
              <a:gd name="connsiteY5" fmla="*/ 1024654 h 1342248"/>
              <a:gd name="connsiteX0" fmla="*/ 1878964 w 1878964"/>
              <a:gd name="connsiteY0" fmla="*/ 1024654 h 1321736"/>
              <a:gd name="connsiteX1" fmla="*/ 397017 w 1878964"/>
              <a:gd name="connsiteY1" fmla="*/ 1230861 h 1321736"/>
              <a:gd name="connsiteX2" fmla="*/ 779 w 1878964"/>
              <a:gd name="connsiteY2" fmla="*/ 636045 h 1321736"/>
              <a:gd name="connsiteX3" fmla="*/ 793723 w 1878964"/>
              <a:gd name="connsiteY3" fmla="*/ 0 h 1321736"/>
              <a:gd name="connsiteX4" fmla="*/ 1482165 w 1878964"/>
              <a:gd name="connsiteY4" fmla="*/ 398744 h 1321736"/>
              <a:gd name="connsiteX5" fmla="*/ 1878964 w 1878964"/>
              <a:gd name="connsiteY5" fmla="*/ 1024654 h 1321736"/>
              <a:gd name="connsiteX0" fmla="*/ 1868344 w 1868344"/>
              <a:gd name="connsiteY0" fmla="*/ 1024654 h 1323819"/>
              <a:gd name="connsiteX1" fmla="*/ 386397 w 1868344"/>
              <a:gd name="connsiteY1" fmla="*/ 1230861 h 1323819"/>
              <a:gd name="connsiteX2" fmla="*/ 847 w 1868344"/>
              <a:gd name="connsiteY2" fmla="*/ 603583 h 1323819"/>
              <a:gd name="connsiteX3" fmla="*/ 783103 w 1868344"/>
              <a:gd name="connsiteY3" fmla="*/ 0 h 1323819"/>
              <a:gd name="connsiteX4" fmla="*/ 1471545 w 1868344"/>
              <a:gd name="connsiteY4" fmla="*/ 398744 h 1323819"/>
              <a:gd name="connsiteX5" fmla="*/ 1868344 w 1868344"/>
              <a:gd name="connsiteY5" fmla="*/ 1024654 h 1323819"/>
              <a:gd name="connsiteX0" fmla="*/ 1882025 w 1882025"/>
              <a:gd name="connsiteY0" fmla="*/ 1024654 h 1323819"/>
              <a:gd name="connsiteX1" fmla="*/ 400078 w 1882025"/>
              <a:gd name="connsiteY1" fmla="*/ 1230861 h 1323819"/>
              <a:gd name="connsiteX2" fmla="*/ 14528 w 1882025"/>
              <a:gd name="connsiteY2" fmla="*/ 603583 h 1323819"/>
              <a:gd name="connsiteX3" fmla="*/ 796784 w 1882025"/>
              <a:gd name="connsiteY3" fmla="*/ 0 h 1323819"/>
              <a:gd name="connsiteX4" fmla="*/ 1485226 w 1882025"/>
              <a:gd name="connsiteY4" fmla="*/ 398744 h 1323819"/>
              <a:gd name="connsiteX5" fmla="*/ 1882025 w 1882025"/>
              <a:gd name="connsiteY5" fmla="*/ 1024654 h 1323819"/>
              <a:gd name="connsiteX0" fmla="*/ 1882032 w 1882032"/>
              <a:gd name="connsiteY0" fmla="*/ 1024654 h 1340095"/>
              <a:gd name="connsiteX1" fmla="*/ 400085 w 1882032"/>
              <a:gd name="connsiteY1" fmla="*/ 1230861 h 1340095"/>
              <a:gd name="connsiteX2" fmla="*/ 14535 w 1882032"/>
              <a:gd name="connsiteY2" fmla="*/ 603583 h 1340095"/>
              <a:gd name="connsiteX3" fmla="*/ 796791 w 1882032"/>
              <a:gd name="connsiteY3" fmla="*/ 0 h 1340095"/>
              <a:gd name="connsiteX4" fmla="*/ 1485233 w 1882032"/>
              <a:gd name="connsiteY4" fmla="*/ 398744 h 1340095"/>
              <a:gd name="connsiteX5" fmla="*/ 1882032 w 1882032"/>
              <a:gd name="connsiteY5" fmla="*/ 1024654 h 1340095"/>
              <a:gd name="connsiteX0" fmla="*/ 1883074 w 1883074"/>
              <a:gd name="connsiteY0" fmla="*/ 1024654 h 1320792"/>
              <a:gd name="connsiteX1" fmla="*/ 401127 w 1883074"/>
              <a:gd name="connsiteY1" fmla="*/ 1230861 h 1320792"/>
              <a:gd name="connsiteX2" fmla="*/ 15577 w 1883074"/>
              <a:gd name="connsiteY2" fmla="*/ 603583 h 1320792"/>
              <a:gd name="connsiteX3" fmla="*/ 797833 w 1883074"/>
              <a:gd name="connsiteY3" fmla="*/ 0 h 1320792"/>
              <a:gd name="connsiteX4" fmla="*/ 1486275 w 1883074"/>
              <a:gd name="connsiteY4" fmla="*/ 398744 h 1320792"/>
              <a:gd name="connsiteX5" fmla="*/ 1883074 w 1883074"/>
              <a:gd name="connsiteY5" fmla="*/ 1024654 h 1320792"/>
              <a:gd name="connsiteX0" fmla="*/ 1882628 w 1882628"/>
              <a:gd name="connsiteY0" fmla="*/ 1024654 h 1333879"/>
              <a:gd name="connsiteX1" fmla="*/ 400681 w 1882628"/>
              <a:gd name="connsiteY1" fmla="*/ 1230861 h 1333879"/>
              <a:gd name="connsiteX2" fmla="*/ 15131 w 1882628"/>
              <a:gd name="connsiteY2" fmla="*/ 603583 h 1333879"/>
              <a:gd name="connsiteX3" fmla="*/ 797387 w 1882628"/>
              <a:gd name="connsiteY3" fmla="*/ 0 h 1333879"/>
              <a:gd name="connsiteX4" fmla="*/ 1485829 w 1882628"/>
              <a:gd name="connsiteY4" fmla="*/ 398744 h 1333879"/>
              <a:gd name="connsiteX5" fmla="*/ 1882628 w 1882628"/>
              <a:gd name="connsiteY5" fmla="*/ 1024654 h 1333879"/>
              <a:gd name="connsiteX0" fmla="*/ 1881376 w 1881376"/>
              <a:gd name="connsiteY0" fmla="*/ 1024654 h 1355837"/>
              <a:gd name="connsiteX1" fmla="*/ 399429 w 1881376"/>
              <a:gd name="connsiteY1" fmla="*/ 1230861 h 1355837"/>
              <a:gd name="connsiteX2" fmla="*/ 13879 w 1881376"/>
              <a:gd name="connsiteY2" fmla="*/ 603583 h 1355837"/>
              <a:gd name="connsiteX3" fmla="*/ 796135 w 1881376"/>
              <a:gd name="connsiteY3" fmla="*/ 0 h 1355837"/>
              <a:gd name="connsiteX4" fmla="*/ 1484577 w 1881376"/>
              <a:gd name="connsiteY4" fmla="*/ 398744 h 1355837"/>
              <a:gd name="connsiteX5" fmla="*/ 1881376 w 1881376"/>
              <a:gd name="connsiteY5" fmla="*/ 1024654 h 1355837"/>
              <a:gd name="connsiteX0" fmla="*/ 1882578 w 1882578"/>
              <a:gd name="connsiteY0" fmla="*/ 1024654 h 1338205"/>
              <a:gd name="connsiteX1" fmla="*/ 400631 w 1882578"/>
              <a:gd name="connsiteY1" fmla="*/ 1230861 h 1338205"/>
              <a:gd name="connsiteX2" fmla="*/ 15081 w 1882578"/>
              <a:gd name="connsiteY2" fmla="*/ 603583 h 1338205"/>
              <a:gd name="connsiteX3" fmla="*/ 797337 w 1882578"/>
              <a:gd name="connsiteY3" fmla="*/ 0 h 1338205"/>
              <a:gd name="connsiteX4" fmla="*/ 1485779 w 1882578"/>
              <a:gd name="connsiteY4" fmla="*/ 398744 h 1338205"/>
              <a:gd name="connsiteX5" fmla="*/ 1882578 w 1882578"/>
              <a:gd name="connsiteY5" fmla="*/ 1024654 h 1338205"/>
              <a:gd name="connsiteX0" fmla="*/ 1879271 w 1879271"/>
              <a:gd name="connsiteY0" fmla="*/ 1009686 h 1315851"/>
              <a:gd name="connsiteX1" fmla="*/ 400050 w 1879271"/>
              <a:gd name="connsiteY1" fmla="*/ 1230861 h 1315851"/>
              <a:gd name="connsiteX2" fmla="*/ 14500 w 1879271"/>
              <a:gd name="connsiteY2" fmla="*/ 603583 h 1315851"/>
              <a:gd name="connsiteX3" fmla="*/ 796756 w 1879271"/>
              <a:gd name="connsiteY3" fmla="*/ 0 h 1315851"/>
              <a:gd name="connsiteX4" fmla="*/ 1485198 w 1879271"/>
              <a:gd name="connsiteY4" fmla="*/ 398744 h 1315851"/>
              <a:gd name="connsiteX5" fmla="*/ 1879271 w 1879271"/>
              <a:gd name="connsiteY5" fmla="*/ 1009686 h 1315851"/>
              <a:gd name="connsiteX0" fmla="*/ 1879271 w 1879271"/>
              <a:gd name="connsiteY0" fmla="*/ 1009686 h 1307061"/>
              <a:gd name="connsiteX1" fmla="*/ 400050 w 1879271"/>
              <a:gd name="connsiteY1" fmla="*/ 1230861 h 1307061"/>
              <a:gd name="connsiteX2" fmla="*/ 14500 w 1879271"/>
              <a:gd name="connsiteY2" fmla="*/ 603583 h 1307061"/>
              <a:gd name="connsiteX3" fmla="*/ 796756 w 1879271"/>
              <a:gd name="connsiteY3" fmla="*/ 0 h 1307061"/>
              <a:gd name="connsiteX4" fmla="*/ 1485198 w 1879271"/>
              <a:gd name="connsiteY4" fmla="*/ 398744 h 1307061"/>
              <a:gd name="connsiteX5" fmla="*/ 1879271 w 1879271"/>
              <a:gd name="connsiteY5" fmla="*/ 1009686 h 1307061"/>
              <a:gd name="connsiteX0" fmla="*/ 1878911 w 1878911"/>
              <a:gd name="connsiteY0" fmla="*/ 1009686 h 1318784"/>
              <a:gd name="connsiteX1" fmla="*/ 399690 w 1878911"/>
              <a:gd name="connsiteY1" fmla="*/ 1230861 h 1318784"/>
              <a:gd name="connsiteX2" fmla="*/ 14140 w 1878911"/>
              <a:gd name="connsiteY2" fmla="*/ 603583 h 1318784"/>
              <a:gd name="connsiteX3" fmla="*/ 796396 w 1878911"/>
              <a:gd name="connsiteY3" fmla="*/ 0 h 1318784"/>
              <a:gd name="connsiteX4" fmla="*/ 1484838 w 1878911"/>
              <a:gd name="connsiteY4" fmla="*/ 398744 h 1318784"/>
              <a:gd name="connsiteX5" fmla="*/ 1878911 w 1878911"/>
              <a:gd name="connsiteY5" fmla="*/ 1009686 h 1318784"/>
              <a:gd name="connsiteX0" fmla="*/ 1877021 w 1877021"/>
              <a:gd name="connsiteY0" fmla="*/ 1009686 h 1327674"/>
              <a:gd name="connsiteX1" fmla="*/ 397800 w 1877021"/>
              <a:gd name="connsiteY1" fmla="*/ 1230861 h 1327674"/>
              <a:gd name="connsiteX2" fmla="*/ 12250 w 1877021"/>
              <a:gd name="connsiteY2" fmla="*/ 603583 h 1327674"/>
              <a:gd name="connsiteX3" fmla="*/ 794506 w 1877021"/>
              <a:gd name="connsiteY3" fmla="*/ 0 h 1327674"/>
              <a:gd name="connsiteX4" fmla="*/ 1482948 w 1877021"/>
              <a:gd name="connsiteY4" fmla="*/ 398744 h 1327674"/>
              <a:gd name="connsiteX5" fmla="*/ 1877021 w 1877021"/>
              <a:gd name="connsiteY5" fmla="*/ 1009686 h 1327674"/>
              <a:gd name="connsiteX0" fmla="*/ 1879897 w 1879897"/>
              <a:gd name="connsiteY0" fmla="*/ 1009686 h 1331756"/>
              <a:gd name="connsiteX1" fmla="*/ 400676 w 1879897"/>
              <a:gd name="connsiteY1" fmla="*/ 1230861 h 1331756"/>
              <a:gd name="connsiteX2" fmla="*/ 15126 w 1879897"/>
              <a:gd name="connsiteY2" fmla="*/ 603583 h 1331756"/>
              <a:gd name="connsiteX3" fmla="*/ 797382 w 1879897"/>
              <a:gd name="connsiteY3" fmla="*/ 0 h 1331756"/>
              <a:gd name="connsiteX4" fmla="*/ 1485824 w 1879897"/>
              <a:gd name="connsiteY4" fmla="*/ 398744 h 1331756"/>
              <a:gd name="connsiteX5" fmla="*/ 1879897 w 1879897"/>
              <a:gd name="connsiteY5" fmla="*/ 1009686 h 1331756"/>
              <a:gd name="connsiteX0" fmla="*/ 1898974 w 1898974"/>
              <a:gd name="connsiteY0" fmla="*/ 1002785 h 1303641"/>
              <a:gd name="connsiteX1" fmla="*/ 400256 w 1898974"/>
              <a:gd name="connsiteY1" fmla="*/ 1230861 h 1303641"/>
              <a:gd name="connsiteX2" fmla="*/ 14706 w 1898974"/>
              <a:gd name="connsiteY2" fmla="*/ 603583 h 1303641"/>
              <a:gd name="connsiteX3" fmla="*/ 796962 w 1898974"/>
              <a:gd name="connsiteY3" fmla="*/ 0 h 1303641"/>
              <a:gd name="connsiteX4" fmla="*/ 1485404 w 1898974"/>
              <a:gd name="connsiteY4" fmla="*/ 398744 h 1303641"/>
              <a:gd name="connsiteX5" fmla="*/ 1898974 w 1898974"/>
              <a:gd name="connsiteY5" fmla="*/ 1002785 h 1303641"/>
              <a:gd name="connsiteX0" fmla="*/ 1898974 w 1898974"/>
              <a:gd name="connsiteY0" fmla="*/ 1002785 h 1303641"/>
              <a:gd name="connsiteX1" fmla="*/ 400256 w 1898974"/>
              <a:gd name="connsiteY1" fmla="*/ 1230861 h 1303641"/>
              <a:gd name="connsiteX2" fmla="*/ 14706 w 1898974"/>
              <a:gd name="connsiteY2" fmla="*/ 603583 h 1303641"/>
              <a:gd name="connsiteX3" fmla="*/ 796962 w 1898974"/>
              <a:gd name="connsiteY3" fmla="*/ 0 h 1303641"/>
              <a:gd name="connsiteX4" fmla="*/ 1485404 w 1898974"/>
              <a:gd name="connsiteY4" fmla="*/ 398744 h 1303641"/>
              <a:gd name="connsiteX5" fmla="*/ 1898974 w 1898974"/>
              <a:gd name="connsiteY5" fmla="*/ 1002785 h 1303641"/>
              <a:gd name="connsiteX0" fmla="*/ 1898176 w 1898176"/>
              <a:gd name="connsiteY0" fmla="*/ 1002785 h 1317607"/>
              <a:gd name="connsiteX1" fmla="*/ 399458 w 1898176"/>
              <a:gd name="connsiteY1" fmla="*/ 1230861 h 1317607"/>
              <a:gd name="connsiteX2" fmla="*/ 13908 w 1898176"/>
              <a:gd name="connsiteY2" fmla="*/ 603583 h 1317607"/>
              <a:gd name="connsiteX3" fmla="*/ 796164 w 1898176"/>
              <a:gd name="connsiteY3" fmla="*/ 0 h 1317607"/>
              <a:gd name="connsiteX4" fmla="*/ 1484606 w 1898176"/>
              <a:gd name="connsiteY4" fmla="*/ 398744 h 1317607"/>
              <a:gd name="connsiteX5" fmla="*/ 1898176 w 1898176"/>
              <a:gd name="connsiteY5" fmla="*/ 1002785 h 1317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98176" h="1317607">
                <a:moveTo>
                  <a:pt x="1898176" y="1002785"/>
                </a:moveTo>
                <a:cubicBezTo>
                  <a:pt x="1339678" y="1429561"/>
                  <a:pt x="669846" y="1331173"/>
                  <a:pt x="399458" y="1230861"/>
                </a:cubicBezTo>
                <a:cubicBezTo>
                  <a:pt x="98487" y="1119203"/>
                  <a:pt x="-47792" y="868821"/>
                  <a:pt x="13908" y="603583"/>
                </a:cubicBezTo>
                <a:cubicBezTo>
                  <a:pt x="100450" y="263110"/>
                  <a:pt x="589193" y="56510"/>
                  <a:pt x="796164" y="0"/>
                </a:cubicBezTo>
                <a:cubicBezTo>
                  <a:pt x="893594" y="210415"/>
                  <a:pt x="1073672" y="346841"/>
                  <a:pt x="1484606" y="398744"/>
                </a:cubicBezTo>
                <a:cubicBezTo>
                  <a:pt x="1508011" y="918181"/>
                  <a:pt x="1783411" y="892648"/>
                  <a:pt x="1898176" y="1002785"/>
                </a:cubicBezTo>
                <a:close/>
              </a:path>
            </a:pathLst>
          </a:cu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riangle 14">
            <a:extLst>
              <a:ext uri="{FF2B5EF4-FFF2-40B4-BE49-F238E27FC236}">
                <a16:creationId xmlns:a16="http://schemas.microsoft.com/office/drawing/2014/main" id="{39813E12-43E9-2552-0B5D-7034488ED36A}"/>
              </a:ext>
            </a:extLst>
          </p:cNvPr>
          <p:cNvSpPr/>
          <p:nvPr/>
        </p:nvSpPr>
        <p:spPr>
          <a:xfrm>
            <a:off x="8395671" y="2870329"/>
            <a:ext cx="629107" cy="680375"/>
          </a:xfrm>
          <a:custGeom>
            <a:avLst/>
            <a:gdLst>
              <a:gd name="connsiteX0" fmla="*/ 0 w 610259"/>
              <a:gd name="connsiteY0" fmla="*/ 501808 h 501808"/>
              <a:gd name="connsiteX1" fmla="*/ 304763 w 610259"/>
              <a:gd name="connsiteY1" fmla="*/ 0 h 501808"/>
              <a:gd name="connsiteX2" fmla="*/ 610259 w 610259"/>
              <a:gd name="connsiteY2" fmla="*/ 501808 h 501808"/>
              <a:gd name="connsiteX3" fmla="*/ 0 w 610259"/>
              <a:gd name="connsiteY3" fmla="*/ 501808 h 501808"/>
              <a:gd name="connsiteX0" fmla="*/ 0 w 573877"/>
              <a:gd name="connsiteY0" fmla="*/ 501808 h 518811"/>
              <a:gd name="connsiteX1" fmla="*/ 304763 w 573877"/>
              <a:gd name="connsiteY1" fmla="*/ 0 h 518811"/>
              <a:gd name="connsiteX2" fmla="*/ 573877 w 573877"/>
              <a:gd name="connsiteY2" fmla="*/ 518811 h 518811"/>
              <a:gd name="connsiteX3" fmla="*/ 0 w 573877"/>
              <a:gd name="connsiteY3" fmla="*/ 501808 h 518811"/>
              <a:gd name="connsiteX0" fmla="*/ 0 w 540892"/>
              <a:gd name="connsiteY0" fmla="*/ 567262 h 567262"/>
              <a:gd name="connsiteX1" fmla="*/ 271778 w 540892"/>
              <a:gd name="connsiteY1" fmla="*/ 0 h 567262"/>
              <a:gd name="connsiteX2" fmla="*/ 540892 w 540892"/>
              <a:gd name="connsiteY2" fmla="*/ 518811 h 567262"/>
              <a:gd name="connsiteX3" fmla="*/ 0 w 540892"/>
              <a:gd name="connsiteY3" fmla="*/ 567262 h 567262"/>
              <a:gd name="connsiteX0" fmla="*/ 0 w 540892"/>
              <a:gd name="connsiteY0" fmla="*/ 574743 h 574743"/>
              <a:gd name="connsiteX1" fmla="*/ 282658 w 540892"/>
              <a:gd name="connsiteY1" fmla="*/ 0 h 574743"/>
              <a:gd name="connsiteX2" fmla="*/ 540892 w 540892"/>
              <a:gd name="connsiteY2" fmla="*/ 526292 h 574743"/>
              <a:gd name="connsiteX3" fmla="*/ 0 w 540892"/>
              <a:gd name="connsiteY3" fmla="*/ 574743 h 574743"/>
              <a:gd name="connsiteX0" fmla="*/ 0 w 540892"/>
              <a:gd name="connsiteY0" fmla="*/ 574743 h 574743"/>
              <a:gd name="connsiteX1" fmla="*/ 282658 w 540892"/>
              <a:gd name="connsiteY1" fmla="*/ 0 h 574743"/>
              <a:gd name="connsiteX2" fmla="*/ 540892 w 540892"/>
              <a:gd name="connsiteY2" fmla="*/ 526292 h 574743"/>
              <a:gd name="connsiteX3" fmla="*/ 0 w 540892"/>
              <a:gd name="connsiteY3" fmla="*/ 574743 h 574743"/>
              <a:gd name="connsiteX0" fmla="*/ 0 w 541210"/>
              <a:gd name="connsiteY0" fmla="*/ 574743 h 574743"/>
              <a:gd name="connsiteX1" fmla="*/ 282658 w 541210"/>
              <a:gd name="connsiteY1" fmla="*/ 0 h 574743"/>
              <a:gd name="connsiteX2" fmla="*/ 540892 w 541210"/>
              <a:gd name="connsiteY2" fmla="*/ 526292 h 574743"/>
              <a:gd name="connsiteX3" fmla="*/ 0 w 541210"/>
              <a:gd name="connsiteY3" fmla="*/ 574743 h 574743"/>
              <a:gd name="connsiteX0" fmla="*/ 0 w 541210"/>
              <a:gd name="connsiteY0" fmla="*/ 574743 h 574743"/>
              <a:gd name="connsiteX1" fmla="*/ 282658 w 541210"/>
              <a:gd name="connsiteY1" fmla="*/ 0 h 574743"/>
              <a:gd name="connsiteX2" fmla="*/ 540892 w 541210"/>
              <a:gd name="connsiteY2" fmla="*/ 526292 h 574743"/>
              <a:gd name="connsiteX3" fmla="*/ 0 w 541210"/>
              <a:gd name="connsiteY3" fmla="*/ 574743 h 574743"/>
              <a:gd name="connsiteX0" fmla="*/ 0 w 541210"/>
              <a:gd name="connsiteY0" fmla="*/ 574743 h 574743"/>
              <a:gd name="connsiteX1" fmla="*/ 282658 w 541210"/>
              <a:gd name="connsiteY1" fmla="*/ 0 h 574743"/>
              <a:gd name="connsiteX2" fmla="*/ 540892 w 541210"/>
              <a:gd name="connsiteY2" fmla="*/ 526292 h 574743"/>
              <a:gd name="connsiteX3" fmla="*/ 0 w 541210"/>
              <a:gd name="connsiteY3" fmla="*/ 574743 h 574743"/>
              <a:gd name="connsiteX0" fmla="*/ 0 w 541210"/>
              <a:gd name="connsiteY0" fmla="*/ 574743 h 574743"/>
              <a:gd name="connsiteX1" fmla="*/ 282658 w 541210"/>
              <a:gd name="connsiteY1" fmla="*/ 0 h 574743"/>
              <a:gd name="connsiteX2" fmla="*/ 540892 w 541210"/>
              <a:gd name="connsiteY2" fmla="*/ 526292 h 574743"/>
              <a:gd name="connsiteX3" fmla="*/ 0 w 541210"/>
              <a:gd name="connsiteY3" fmla="*/ 574743 h 574743"/>
              <a:gd name="connsiteX0" fmla="*/ 0 w 541210"/>
              <a:gd name="connsiteY0" fmla="*/ 574743 h 574743"/>
              <a:gd name="connsiteX1" fmla="*/ 282658 w 541210"/>
              <a:gd name="connsiteY1" fmla="*/ 0 h 574743"/>
              <a:gd name="connsiteX2" fmla="*/ 540892 w 541210"/>
              <a:gd name="connsiteY2" fmla="*/ 526292 h 574743"/>
              <a:gd name="connsiteX3" fmla="*/ 0 w 541210"/>
              <a:gd name="connsiteY3" fmla="*/ 574743 h 574743"/>
              <a:gd name="connsiteX0" fmla="*/ 0 w 541210"/>
              <a:gd name="connsiteY0" fmla="*/ 574743 h 574743"/>
              <a:gd name="connsiteX1" fmla="*/ 282658 w 541210"/>
              <a:gd name="connsiteY1" fmla="*/ 0 h 574743"/>
              <a:gd name="connsiteX2" fmla="*/ 540892 w 541210"/>
              <a:gd name="connsiteY2" fmla="*/ 526292 h 574743"/>
              <a:gd name="connsiteX3" fmla="*/ 0 w 541210"/>
              <a:gd name="connsiteY3" fmla="*/ 574743 h 574743"/>
              <a:gd name="connsiteX0" fmla="*/ 0 w 541210"/>
              <a:gd name="connsiteY0" fmla="*/ 574743 h 574743"/>
              <a:gd name="connsiteX1" fmla="*/ 282658 w 541210"/>
              <a:gd name="connsiteY1" fmla="*/ 0 h 574743"/>
              <a:gd name="connsiteX2" fmla="*/ 540892 w 541210"/>
              <a:gd name="connsiteY2" fmla="*/ 526292 h 574743"/>
              <a:gd name="connsiteX3" fmla="*/ 0 w 541210"/>
              <a:gd name="connsiteY3" fmla="*/ 574743 h 574743"/>
              <a:gd name="connsiteX0" fmla="*/ 0 w 541210"/>
              <a:gd name="connsiteY0" fmla="*/ 574743 h 574743"/>
              <a:gd name="connsiteX1" fmla="*/ 282658 w 541210"/>
              <a:gd name="connsiteY1" fmla="*/ 0 h 574743"/>
              <a:gd name="connsiteX2" fmla="*/ 540892 w 541210"/>
              <a:gd name="connsiteY2" fmla="*/ 526292 h 574743"/>
              <a:gd name="connsiteX3" fmla="*/ 0 w 541210"/>
              <a:gd name="connsiteY3" fmla="*/ 574743 h 574743"/>
              <a:gd name="connsiteX0" fmla="*/ 0 w 541181"/>
              <a:gd name="connsiteY0" fmla="*/ 588343 h 588343"/>
              <a:gd name="connsiteX1" fmla="*/ 273307 w 541181"/>
              <a:gd name="connsiteY1" fmla="*/ 0 h 588343"/>
              <a:gd name="connsiteX2" fmla="*/ 540892 w 541181"/>
              <a:gd name="connsiteY2" fmla="*/ 539892 h 588343"/>
              <a:gd name="connsiteX3" fmla="*/ 0 w 541181"/>
              <a:gd name="connsiteY3" fmla="*/ 588343 h 588343"/>
              <a:gd name="connsiteX0" fmla="*/ 0 w 541181"/>
              <a:gd name="connsiteY0" fmla="*/ 588343 h 588343"/>
              <a:gd name="connsiteX1" fmla="*/ 273307 w 541181"/>
              <a:gd name="connsiteY1" fmla="*/ 0 h 588343"/>
              <a:gd name="connsiteX2" fmla="*/ 540892 w 541181"/>
              <a:gd name="connsiteY2" fmla="*/ 539892 h 588343"/>
              <a:gd name="connsiteX3" fmla="*/ 0 w 541181"/>
              <a:gd name="connsiteY3" fmla="*/ 588343 h 588343"/>
              <a:gd name="connsiteX0" fmla="*/ 0 w 541181"/>
              <a:gd name="connsiteY0" fmla="*/ 588343 h 588343"/>
              <a:gd name="connsiteX1" fmla="*/ 273307 w 541181"/>
              <a:gd name="connsiteY1" fmla="*/ 0 h 588343"/>
              <a:gd name="connsiteX2" fmla="*/ 540892 w 541181"/>
              <a:gd name="connsiteY2" fmla="*/ 539892 h 588343"/>
              <a:gd name="connsiteX3" fmla="*/ 0 w 541181"/>
              <a:gd name="connsiteY3" fmla="*/ 588343 h 588343"/>
              <a:gd name="connsiteX0" fmla="*/ 0 w 541181"/>
              <a:gd name="connsiteY0" fmla="*/ 588343 h 588343"/>
              <a:gd name="connsiteX1" fmla="*/ 273307 w 541181"/>
              <a:gd name="connsiteY1" fmla="*/ 0 h 588343"/>
              <a:gd name="connsiteX2" fmla="*/ 540892 w 541181"/>
              <a:gd name="connsiteY2" fmla="*/ 539892 h 588343"/>
              <a:gd name="connsiteX3" fmla="*/ 0 w 541181"/>
              <a:gd name="connsiteY3" fmla="*/ 588343 h 588343"/>
              <a:gd name="connsiteX0" fmla="*/ 0 w 541199"/>
              <a:gd name="connsiteY0" fmla="*/ 584909 h 584909"/>
              <a:gd name="connsiteX1" fmla="*/ 279521 w 541199"/>
              <a:gd name="connsiteY1" fmla="*/ 0 h 584909"/>
              <a:gd name="connsiteX2" fmla="*/ 540892 w 541199"/>
              <a:gd name="connsiteY2" fmla="*/ 536458 h 584909"/>
              <a:gd name="connsiteX3" fmla="*/ 0 w 541199"/>
              <a:gd name="connsiteY3" fmla="*/ 584909 h 584909"/>
              <a:gd name="connsiteX0" fmla="*/ 0 w 541199"/>
              <a:gd name="connsiteY0" fmla="*/ 584909 h 584909"/>
              <a:gd name="connsiteX1" fmla="*/ 279521 w 541199"/>
              <a:gd name="connsiteY1" fmla="*/ 0 h 584909"/>
              <a:gd name="connsiteX2" fmla="*/ 540892 w 541199"/>
              <a:gd name="connsiteY2" fmla="*/ 536458 h 584909"/>
              <a:gd name="connsiteX3" fmla="*/ 0 w 541199"/>
              <a:gd name="connsiteY3" fmla="*/ 584909 h 584909"/>
              <a:gd name="connsiteX0" fmla="*/ 0 w 541199"/>
              <a:gd name="connsiteY0" fmla="*/ 584909 h 584909"/>
              <a:gd name="connsiteX1" fmla="*/ 279521 w 541199"/>
              <a:gd name="connsiteY1" fmla="*/ 0 h 584909"/>
              <a:gd name="connsiteX2" fmla="*/ 540892 w 541199"/>
              <a:gd name="connsiteY2" fmla="*/ 536458 h 584909"/>
              <a:gd name="connsiteX3" fmla="*/ 0 w 541199"/>
              <a:gd name="connsiteY3" fmla="*/ 584909 h 584909"/>
              <a:gd name="connsiteX0" fmla="*/ 0 w 541199"/>
              <a:gd name="connsiteY0" fmla="*/ 584909 h 584909"/>
              <a:gd name="connsiteX1" fmla="*/ 279521 w 541199"/>
              <a:gd name="connsiteY1" fmla="*/ 0 h 584909"/>
              <a:gd name="connsiteX2" fmla="*/ 540892 w 541199"/>
              <a:gd name="connsiteY2" fmla="*/ 536458 h 584909"/>
              <a:gd name="connsiteX3" fmla="*/ 0 w 541199"/>
              <a:gd name="connsiteY3" fmla="*/ 584909 h 584909"/>
              <a:gd name="connsiteX0" fmla="*/ 0 w 541199"/>
              <a:gd name="connsiteY0" fmla="*/ 584909 h 584909"/>
              <a:gd name="connsiteX1" fmla="*/ 279521 w 541199"/>
              <a:gd name="connsiteY1" fmla="*/ 0 h 584909"/>
              <a:gd name="connsiteX2" fmla="*/ 540892 w 541199"/>
              <a:gd name="connsiteY2" fmla="*/ 536458 h 584909"/>
              <a:gd name="connsiteX3" fmla="*/ 0 w 541199"/>
              <a:gd name="connsiteY3" fmla="*/ 584909 h 584909"/>
              <a:gd name="connsiteX0" fmla="*/ 0 w 566954"/>
              <a:gd name="connsiteY0" fmla="*/ 594046 h 594046"/>
              <a:gd name="connsiteX1" fmla="*/ 305276 w 566954"/>
              <a:gd name="connsiteY1" fmla="*/ 0 h 594046"/>
              <a:gd name="connsiteX2" fmla="*/ 566647 w 566954"/>
              <a:gd name="connsiteY2" fmla="*/ 536458 h 594046"/>
              <a:gd name="connsiteX3" fmla="*/ 0 w 566954"/>
              <a:gd name="connsiteY3" fmla="*/ 594046 h 594046"/>
              <a:gd name="connsiteX0" fmla="*/ 0 w 566954"/>
              <a:gd name="connsiteY0" fmla="*/ 594046 h 594046"/>
              <a:gd name="connsiteX1" fmla="*/ 305276 w 566954"/>
              <a:gd name="connsiteY1" fmla="*/ 0 h 594046"/>
              <a:gd name="connsiteX2" fmla="*/ 566647 w 566954"/>
              <a:gd name="connsiteY2" fmla="*/ 536458 h 594046"/>
              <a:gd name="connsiteX3" fmla="*/ 0 w 566954"/>
              <a:gd name="connsiteY3" fmla="*/ 594046 h 594046"/>
              <a:gd name="connsiteX0" fmla="*/ 0 w 566954"/>
              <a:gd name="connsiteY0" fmla="*/ 594046 h 594046"/>
              <a:gd name="connsiteX1" fmla="*/ 305276 w 566954"/>
              <a:gd name="connsiteY1" fmla="*/ 0 h 594046"/>
              <a:gd name="connsiteX2" fmla="*/ 566647 w 566954"/>
              <a:gd name="connsiteY2" fmla="*/ 536458 h 594046"/>
              <a:gd name="connsiteX3" fmla="*/ 0 w 566954"/>
              <a:gd name="connsiteY3" fmla="*/ 594046 h 594046"/>
              <a:gd name="connsiteX0" fmla="*/ 0 w 566954"/>
              <a:gd name="connsiteY0" fmla="*/ 594046 h 594046"/>
              <a:gd name="connsiteX1" fmla="*/ 305276 w 566954"/>
              <a:gd name="connsiteY1" fmla="*/ 0 h 594046"/>
              <a:gd name="connsiteX2" fmla="*/ 566647 w 566954"/>
              <a:gd name="connsiteY2" fmla="*/ 536458 h 594046"/>
              <a:gd name="connsiteX3" fmla="*/ 0 w 566954"/>
              <a:gd name="connsiteY3" fmla="*/ 594046 h 594046"/>
              <a:gd name="connsiteX0" fmla="*/ 0 w 566900"/>
              <a:gd name="connsiteY0" fmla="*/ 594046 h 594046"/>
              <a:gd name="connsiteX1" fmla="*/ 305276 w 566900"/>
              <a:gd name="connsiteY1" fmla="*/ 0 h 594046"/>
              <a:gd name="connsiteX2" fmla="*/ 566647 w 566900"/>
              <a:gd name="connsiteY2" fmla="*/ 536458 h 594046"/>
              <a:gd name="connsiteX3" fmla="*/ 0 w 566900"/>
              <a:gd name="connsiteY3" fmla="*/ 594046 h 594046"/>
              <a:gd name="connsiteX0" fmla="*/ 0 w 566900"/>
              <a:gd name="connsiteY0" fmla="*/ 594046 h 594046"/>
              <a:gd name="connsiteX1" fmla="*/ 305276 w 566900"/>
              <a:gd name="connsiteY1" fmla="*/ 0 h 594046"/>
              <a:gd name="connsiteX2" fmla="*/ 566647 w 566900"/>
              <a:gd name="connsiteY2" fmla="*/ 536458 h 594046"/>
              <a:gd name="connsiteX3" fmla="*/ 0 w 566900"/>
              <a:gd name="connsiteY3" fmla="*/ 594046 h 594046"/>
              <a:gd name="connsiteX0" fmla="*/ 0 w 566900"/>
              <a:gd name="connsiteY0" fmla="*/ 594046 h 594046"/>
              <a:gd name="connsiteX1" fmla="*/ 305276 w 566900"/>
              <a:gd name="connsiteY1" fmla="*/ 0 h 594046"/>
              <a:gd name="connsiteX2" fmla="*/ 566647 w 566900"/>
              <a:gd name="connsiteY2" fmla="*/ 536458 h 594046"/>
              <a:gd name="connsiteX3" fmla="*/ 0 w 566900"/>
              <a:gd name="connsiteY3" fmla="*/ 594046 h 594046"/>
              <a:gd name="connsiteX0" fmla="*/ 0 w 566900"/>
              <a:gd name="connsiteY0" fmla="*/ 594046 h 594046"/>
              <a:gd name="connsiteX1" fmla="*/ 305276 w 566900"/>
              <a:gd name="connsiteY1" fmla="*/ 0 h 594046"/>
              <a:gd name="connsiteX2" fmla="*/ 566647 w 566900"/>
              <a:gd name="connsiteY2" fmla="*/ 536458 h 594046"/>
              <a:gd name="connsiteX3" fmla="*/ 0 w 566900"/>
              <a:gd name="connsiteY3" fmla="*/ 594046 h 594046"/>
              <a:gd name="connsiteX0" fmla="*/ 0 w 564325"/>
              <a:gd name="connsiteY0" fmla="*/ 580833 h 580833"/>
              <a:gd name="connsiteX1" fmla="*/ 302701 w 564325"/>
              <a:gd name="connsiteY1" fmla="*/ 0 h 580833"/>
              <a:gd name="connsiteX2" fmla="*/ 564072 w 564325"/>
              <a:gd name="connsiteY2" fmla="*/ 536458 h 580833"/>
              <a:gd name="connsiteX3" fmla="*/ 0 w 564325"/>
              <a:gd name="connsiteY3" fmla="*/ 580833 h 580833"/>
              <a:gd name="connsiteX0" fmla="*/ 0 w 564325"/>
              <a:gd name="connsiteY0" fmla="*/ 580833 h 580833"/>
              <a:gd name="connsiteX1" fmla="*/ 302701 w 564325"/>
              <a:gd name="connsiteY1" fmla="*/ 0 h 580833"/>
              <a:gd name="connsiteX2" fmla="*/ 564072 w 564325"/>
              <a:gd name="connsiteY2" fmla="*/ 536458 h 580833"/>
              <a:gd name="connsiteX3" fmla="*/ 0 w 564325"/>
              <a:gd name="connsiteY3" fmla="*/ 580833 h 580833"/>
              <a:gd name="connsiteX0" fmla="*/ 0 w 580599"/>
              <a:gd name="connsiteY0" fmla="*/ 678755 h 678755"/>
              <a:gd name="connsiteX1" fmla="*/ 318975 w 580599"/>
              <a:gd name="connsiteY1" fmla="*/ 0 h 678755"/>
              <a:gd name="connsiteX2" fmla="*/ 580346 w 580599"/>
              <a:gd name="connsiteY2" fmla="*/ 536458 h 678755"/>
              <a:gd name="connsiteX3" fmla="*/ 0 w 580599"/>
              <a:gd name="connsiteY3" fmla="*/ 678755 h 678755"/>
              <a:gd name="connsiteX0" fmla="*/ 0 w 634763"/>
              <a:gd name="connsiteY0" fmla="*/ 678755 h 678755"/>
              <a:gd name="connsiteX1" fmla="*/ 318975 w 634763"/>
              <a:gd name="connsiteY1" fmla="*/ 0 h 678755"/>
              <a:gd name="connsiteX2" fmla="*/ 634591 w 634763"/>
              <a:gd name="connsiteY2" fmla="*/ 624073 h 678755"/>
              <a:gd name="connsiteX3" fmla="*/ 0 w 634763"/>
              <a:gd name="connsiteY3" fmla="*/ 678755 h 678755"/>
              <a:gd name="connsiteX0" fmla="*/ 0 w 634763"/>
              <a:gd name="connsiteY0" fmla="*/ 678755 h 678755"/>
              <a:gd name="connsiteX1" fmla="*/ 318975 w 634763"/>
              <a:gd name="connsiteY1" fmla="*/ 0 h 678755"/>
              <a:gd name="connsiteX2" fmla="*/ 634591 w 634763"/>
              <a:gd name="connsiteY2" fmla="*/ 624073 h 678755"/>
              <a:gd name="connsiteX3" fmla="*/ 0 w 634763"/>
              <a:gd name="connsiteY3" fmla="*/ 678755 h 678755"/>
              <a:gd name="connsiteX0" fmla="*/ 17226 w 651989"/>
              <a:gd name="connsiteY0" fmla="*/ 678755 h 678755"/>
              <a:gd name="connsiteX1" fmla="*/ 336201 w 651989"/>
              <a:gd name="connsiteY1" fmla="*/ 0 h 678755"/>
              <a:gd name="connsiteX2" fmla="*/ 651817 w 651989"/>
              <a:gd name="connsiteY2" fmla="*/ 624073 h 678755"/>
              <a:gd name="connsiteX3" fmla="*/ 17226 w 651989"/>
              <a:gd name="connsiteY3" fmla="*/ 678755 h 678755"/>
              <a:gd name="connsiteX0" fmla="*/ 17226 w 659310"/>
              <a:gd name="connsiteY0" fmla="*/ 678755 h 678755"/>
              <a:gd name="connsiteX1" fmla="*/ 336201 w 659310"/>
              <a:gd name="connsiteY1" fmla="*/ 0 h 678755"/>
              <a:gd name="connsiteX2" fmla="*/ 651817 w 659310"/>
              <a:gd name="connsiteY2" fmla="*/ 624073 h 678755"/>
              <a:gd name="connsiteX3" fmla="*/ 17226 w 659310"/>
              <a:gd name="connsiteY3" fmla="*/ 678755 h 678755"/>
              <a:gd name="connsiteX0" fmla="*/ 17226 w 659310"/>
              <a:gd name="connsiteY0" fmla="*/ 678755 h 678755"/>
              <a:gd name="connsiteX1" fmla="*/ 336201 w 659310"/>
              <a:gd name="connsiteY1" fmla="*/ 0 h 678755"/>
              <a:gd name="connsiteX2" fmla="*/ 651817 w 659310"/>
              <a:gd name="connsiteY2" fmla="*/ 624073 h 678755"/>
              <a:gd name="connsiteX3" fmla="*/ 17226 w 659310"/>
              <a:gd name="connsiteY3" fmla="*/ 678755 h 678755"/>
              <a:gd name="connsiteX0" fmla="*/ 18497 w 660581"/>
              <a:gd name="connsiteY0" fmla="*/ 678755 h 678755"/>
              <a:gd name="connsiteX1" fmla="*/ 337472 w 660581"/>
              <a:gd name="connsiteY1" fmla="*/ 0 h 678755"/>
              <a:gd name="connsiteX2" fmla="*/ 653088 w 660581"/>
              <a:gd name="connsiteY2" fmla="*/ 624073 h 678755"/>
              <a:gd name="connsiteX3" fmla="*/ 18497 w 660581"/>
              <a:gd name="connsiteY3" fmla="*/ 678755 h 678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0581" h="678755">
                <a:moveTo>
                  <a:pt x="18497" y="678755"/>
                </a:moveTo>
                <a:cubicBezTo>
                  <a:pt x="-62289" y="382072"/>
                  <a:pt x="135736" y="104356"/>
                  <a:pt x="337472" y="0"/>
                </a:cubicBezTo>
                <a:cubicBezTo>
                  <a:pt x="495425" y="93402"/>
                  <a:pt x="702721" y="321614"/>
                  <a:pt x="653088" y="624073"/>
                </a:cubicBezTo>
                <a:cubicBezTo>
                  <a:pt x="416424" y="599383"/>
                  <a:pt x="181583" y="626283"/>
                  <a:pt x="18497" y="678755"/>
                </a:cubicBezTo>
                <a:close/>
              </a:path>
            </a:pathLst>
          </a:cu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200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5BAAD93-E89F-42C1-A49F-6E0F6378A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ZADATAK 8.</a:t>
            </a:r>
            <a:endParaRPr lang="hr-H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E4230223-07ED-4E3E-93A6-B28D2161807F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d)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𝐽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𝐾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)\</m:t>
                    </m:r>
                    <m:r>
                      <m:rPr>
                        <m:sty m:val="p"/>
                      </m:rPr>
                      <a:rPr lang="en-US" b="0" i="1" smtClean="0">
                        <a:latin typeface="Cambria Math" panose="02040503050406030204" pitchFamily="18" charset="0"/>
                      </a:rPr>
                      <m:t>L</m:t>
                    </m:r>
                  </m:oMath>
                </a14:m>
                <a:endParaRPr lang="hr-HR" dirty="0"/>
              </a:p>
            </p:txBody>
          </p:sp>
        </mc:Choice>
        <mc:Fallback xmlns="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E4230223-07ED-4E3E-93A6-B28D216180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2471" t="-2241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zervirano mjesto sadržaja 3">
                <a:extLst>
                  <a:ext uri="{FF2B5EF4-FFF2-40B4-BE49-F238E27FC236}">
                    <a16:creationId xmlns:a16="http://schemas.microsoft.com/office/drawing/2014/main" id="{E852588A-79CD-476D-92F6-B1D8224A6B05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e)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)\</m:t>
                    </m:r>
                    <m:r>
                      <m:rPr>
                        <m:sty m:val="p"/>
                      </m:rPr>
                      <a:rPr lang="en-US" b="0" i="1" smtClean="0">
                        <a:latin typeface="Cambria Math" panose="02040503050406030204" pitchFamily="18" charset="0"/>
                      </a:rPr>
                      <m:t>J</m:t>
                    </m:r>
                  </m:oMath>
                </a14:m>
                <a:endParaRPr lang="hr-HR" dirty="0"/>
              </a:p>
            </p:txBody>
          </p:sp>
        </mc:Choice>
        <mc:Fallback xmlns="">
          <p:sp>
            <p:nvSpPr>
              <p:cNvPr id="4" name="Rezervirano mjesto sadržaja 3">
                <a:extLst>
                  <a:ext uri="{FF2B5EF4-FFF2-40B4-BE49-F238E27FC236}">
                    <a16:creationId xmlns:a16="http://schemas.microsoft.com/office/drawing/2014/main" id="{E852588A-79CD-476D-92F6-B1D8224A6B0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2471" t="-2241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Elipsa 4">
            <a:extLst>
              <a:ext uri="{FF2B5EF4-FFF2-40B4-BE49-F238E27FC236}">
                <a16:creationId xmlns:a16="http://schemas.microsoft.com/office/drawing/2014/main" id="{6DFC5472-E28E-F6F4-B4B9-C1F6BD8E0D35}"/>
              </a:ext>
            </a:extLst>
          </p:cNvPr>
          <p:cNvSpPr/>
          <p:nvPr/>
        </p:nvSpPr>
        <p:spPr>
          <a:xfrm>
            <a:off x="1065229" y="2721837"/>
            <a:ext cx="2347275" cy="1414326"/>
          </a:xfrm>
          <a:prstGeom prst="ellipse">
            <a:avLst/>
          </a:prstGeom>
          <a:noFill/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Elipsa 5">
            <a:extLst>
              <a:ext uri="{FF2B5EF4-FFF2-40B4-BE49-F238E27FC236}">
                <a16:creationId xmlns:a16="http://schemas.microsoft.com/office/drawing/2014/main" id="{F50CCC0D-FFCE-F809-D714-1BA7F832DC64}"/>
              </a:ext>
            </a:extLst>
          </p:cNvPr>
          <p:cNvSpPr/>
          <p:nvPr/>
        </p:nvSpPr>
        <p:spPr>
          <a:xfrm>
            <a:off x="2647362" y="3145310"/>
            <a:ext cx="2160310" cy="1414325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srgbClr val="FFFFFF"/>
              </a:solidFill>
            </a:endParaRPr>
          </a:p>
        </p:txBody>
      </p:sp>
      <p:sp>
        <p:nvSpPr>
          <p:cNvPr id="7" name="Elipsa 6">
            <a:extLst>
              <a:ext uri="{FF2B5EF4-FFF2-40B4-BE49-F238E27FC236}">
                <a16:creationId xmlns:a16="http://schemas.microsoft.com/office/drawing/2014/main" id="{F2D28ED2-D721-A445-DDBD-7B04699CC727}"/>
              </a:ext>
            </a:extLst>
          </p:cNvPr>
          <p:cNvSpPr/>
          <p:nvPr/>
        </p:nvSpPr>
        <p:spPr>
          <a:xfrm>
            <a:off x="1131217" y="3447700"/>
            <a:ext cx="2281287" cy="1414326"/>
          </a:xfrm>
          <a:prstGeom prst="ellipse">
            <a:avLst/>
          </a:prstGeom>
          <a:noFill/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53B6F358-CD6E-4602-43AA-0A5D61A43285}"/>
              </a:ext>
            </a:extLst>
          </p:cNvPr>
          <p:cNvSpPr txBox="1"/>
          <p:nvPr/>
        </p:nvSpPr>
        <p:spPr>
          <a:xfrm>
            <a:off x="3139126" y="2620652"/>
            <a:ext cx="314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L</a:t>
            </a:r>
            <a:endParaRPr lang="hr-HR" sz="2400" b="1" dirty="0"/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0CCF66C7-C83D-413F-1B99-060E5776B536}"/>
              </a:ext>
            </a:extLst>
          </p:cNvPr>
          <p:cNvSpPr txBox="1"/>
          <p:nvPr/>
        </p:nvSpPr>
        <p:spPr>
          <a:xfrm>
            <a:off x="4575667" y="424916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K</a:t>
            </a:r>
            <a:endParaRPr lang="hr-HR" sz="2400" b="1" dirty="0"/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id="{4694AF16-AE10-57B3-A3E1-27CF7AB983BE}"/>
              </a:ext>
            </a:extLst>
          </p:cNvPr>
          <p:cNvSpPr txBox="1"/>
          <p:nvPr/>
        </p:nvSpPr>
        <p:spPr>
          <a:xfrm>
            <a:off x="987588" y="4631193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J</a:t>
            </a:r>
            <a:endParaRPr lang="hr-HR" sz="2400" b="1" dirty="0"/>
          </a:p>
        </p:txBody>
      </p:sp>
      <p:sp>
        <p:nvSpPr>
          <p:cNvPr id="12" name="Triangle 14">
            <a:extLst>
              <a:ext uri="{FF2B5EF4-FFF2-40B4-BE49-F238E27FC236}">
                <a16:creationId xmlns:a16="http://schemas.microsoft.com/office/drawing/2014/main" id="{1946B6D6-2562-959D-5FCF-34C7844CED54}"/>
              </a:ext>
            </a:extLst>
          </p:cNvPr>
          <p:cNvSpPr/>
          <p:nvPr/>
        </p:nvSpPr>
        <p:spPr>
          <a:xfrm rot="9450719">
            <a:off x="2804007" y="3896779"/>
            <a:ext cx="631001" cy="631377"/>
          </a:xfrm>
          <a:custGeom>
            <a:avLst/>
            <a:gdLst>
              <a:gd name="connsiteX0" fmla="*/ 0 w 610259"/>
              <a:gd name="connsiteY0" fmla="*/ 501808 h 501808"/>
              <a:gd name="connsiteX1" fmla="*/ 304763 w 610259"/>
              <a:gd name="connsiteY1" fmla="*/ 0 h 501808"/>
              <a:gd name="connsiteX2" fmla="*/ 610259 w 610259"/>
              <a:gd name="connsiteY2" fmla="*/ 501808 h 501808"/>
              <a:gd name="connsiteX3" fmla="*/ 0 w 610259"/>
              <a:gd name="connsiteY3" fmla="*/ 501808 h 501808"/>
              <a:gd name="connsiteX0" fmla="*/ 0 w 573877"/>
              <a:gd name="connsiteY0" fmla="*/ 501808 h 518811"/>
              <a:gd name="connsiteX1" fmla="*/ 304763 w 573877"/>
              <a:gd name="connsiteY1" fmla="*/ 0 h 518811"/>
              <a:gd name="connsiteX2" fmla="*/ 573877 w 573877"/>
              <a:gd name="connsiteY2" fmla="*/ 518811 h 518811"/>
              <a:gd name="connsiteX3" fmla="*/ 0 w 573877"/>
              <a:gd name="connsiteY3" fmla="*/ 501808 h 518811"/>
              <a:gd name="connsiteX0" fmla="*/ 0 w 540892"/>
              <a:gd name="connsiteY0" fmla="*/ 567262 h 567262"/>
              <a:gd name="connsiteX1" fmla="*/ 271778 w 540892"/>
              <a:gd name="connsiteY1" fmla="*/ 0 h 567262"/>
              <a:gd name="connsiteX2" fmla="*/ 540892 w 540892"/>
              <a:gd name="connsiteY2" fmla="*/ 518811 h 567262"/>
              <a:gd name="connsiteX3" fmla="*/ 0 w 540892"/>
              <a:gd name="connsiteY3" fmla="*/ 567262 h 567262"/>
              <a:gd name="connsiteX0" fmla="*/ 0 w 540892"/>
              <a:gd name="connsiteY0" fmla="*/ 574743 h 574743"/>
              <a:gd name="connsiteX1" fmla="*/ 282658 w 540892"/>
              <a:gd name="connsiteY1" fmla="*/ 0 h 574743"/>
              <a:gd name="connsiteX2" fmla="*/ 540892 w 540892"/>
              <a:gd name="connsiteY2" fmla="*/ 526292 h 574743"/>
              <a:gd name="connsiteX3" fmla="*/ 0 w 540892"/>
              <a:gd name="connsiteY3" fmla="*/ 574743 h 574743"/>
              <a:gd name="connsiteX0" fmla="*/ 0 w 540892"/>
              <a:gd name="connsiteY0" fmla="*/ 574743 h 574743"/>
              <a:gd name="connsiteX1" fmla="*/ 282658 w 540892"/>
              <a:gd name="connsiteY1" fmla="*/ 0 h 574743"/>
              <a:gd name="connsiteX2" fmla="*/ 540892 w 540892"/>
              <a:gd name="connsiteY2" fmla="*/ 526292 h 574743"/>
              <a:gd name="connsiteX3" fmla="*/ 0 w 540892"/>
              <a:gd name="connsiteY3" fmla="*/ 574743 h 574743"/>
              <a:gd name="connsiteX0" fmla="*/ 0 w 541210"/>
              <a:gd name="connsiteY0" fmla="*/ 574743 h 574743"/>
              <a:gd name="connsiteX1" fmla="*/ 282658 w 541210"/>
              <a:gd name="connsiteY1" fmla="*/ 0 h 574743"/>
              <a:gd name="connsiteX2" fmla="*/ 540892 w 541210"/>
              <a:gd name="connsiteY2" fmla="*/ 526292 h 574743"/>
              <a:gd name="connsiteX3" fmla="*/ 0 w 541210"/>
              <a:gd name="connsiteY3" fmla="*/ 574743 h 574743"/>
              <a:gd name="connsiteX0" fmla="*/ 0 w 541210"/>
              <a:gd name="connsiteY0" fmla="*/ 574743 h 574743"/>
              <a:gd name="connsiteX1" fmla="*/ 282658 w 541210"/>
              <a:gd name="connsiteY1" fmla="*/ 0 h 574743"/>
              <a:gd name="connsiteX2" fmla="*/ 540892 w 541210"/>
              <a:gd name="connsiteY2" fmla="*/ 526292 h 574743"/>
              <a:gd name="connsiteX3" fmla="*/ 0 w 541210"/>
              <a:gd name="connsiteY3" fmla="*/ 574743 h 574743"/>
              <a:gd name="connsiteX0" fmla="*/ 0 w 541210"/>
              <a:gd name="connsiteY0" fmla="*/ 574743 h 574743"/>
              <a:gd name="connsiteX1" fmla="*/ 282658 w 541210"/>
              <a:gd name="connsiteY1" fmla="*/ 0 h 574743"/>
              <a:gd name="connsiteX2" fmla="*/ 540892 w 541210"/>
              <a:gd name="connsiteY2" fmla="*/ 526292 h 574743"/>
              <a:gd name="connsiteX3" fmla="*/ 0 w 541210"/>
              <a:gd name="connsiteY3" fmla="*/ 574743 h 574743"/>
              <a:gd name="connsiteX0" fmla="*/ 0 w 541210"/>
              <a:gd name="connsiteY0" fmla="*/ 574743 h 574743"/>
              <a:gd name="connsiteX1" fmla="*/ 282658 w 541210"/>
              <a:gd name="connsiteY1" fmla="*/ 0 h 574743"/>
              <a:gd name="connsiteX2" fmla="*/ 540892 w 541210"/>
              <a:gd name="connsiteY2" fmla="*/ 526292 h 574743"/>
              <a:gd name="connsiteX3" fmla="*/ 0 w 541210"/>
              <a:gd name="connsiteY3" fmla="*/ 574743 h 574743"/>
              <a:gd name="connsiteX0" fmla="*/ 0 w 541210"/>
              <a:gd name="connsiteY0" fmla="*/ 574743 h 574743"/>
              <a:gd name="connsiteX1" fmla="*/ 282658 w 541210"/>
              <a:gd name="connsiteY1" fmla="*/ 0 h 574743"/>
              <a:gd name="connsiteX2" fmla="*/ 540892 w 541210"/>
              <a:gd name="connsiteY2" fmla="*/ 526292 h 574743"/>
              <a:gd name="connsiteX3" fmla="*/ 0 w 541210"/>
              <a:gd name="connsiteY3" fmla="*/ 574743 h 574743"/>
              <a:gd name="connsiteX0" fmla="*/ 0 w 541210"/>
              <a:gd name="connsiteY0" fmla="*/ 574743 h 574743"/>
              <a:gd name="connsiteX1" fmla="*/ 282658 w 541210"/>
              <a:gd name="connsiteY1" fmla="*/ 0 h 574743"/>
              <a:gd name="connsiteX2" fmla="*/ 540892 w 541210"/>
              <a:gd name="connsiteY2" fmla="*/ 526292 h 574743"/>
              <a:gd name="connsiteX3" fmla="*/ 0 w 541210"/>
              <a:gd name="connsiteY3" fmla="*/ 574743 h 574743"/>
              <a:gd name="connsiteX0" fmla="*/ 0 w 541210"/>
              <a:gd name="connsiteY0" fmla="*/ 574743 h 574743"/>
              <a:gd name="connsiteX1" fmla="*/ 282658 w 541210"/>
              <a:gd name="connsiteY1" fmla="*/ 0 h 574743"/>
              <a:gd name="connsiteX2" fmla="*/ 540892 w 541210"/>
              <a:gd name="connsiteY2" fmla="*/ 526292 h 574743"/>
              <a:gd name="connsiteX3" fmla="*/ 0 w 541210"/>
              <a:gd name="connsiteY3" fmla="*/ 574743 h 574743"/>
              <a:gd name="connsiteX0" fmla="*/ 0 w 541210"/>
              <a:gd name="connsiteY0" fmla="*/ 574743 h 574743"/>
              <a:gd name="connsiteX1" fmla="*/ 282658 w 541210"/>
              <a:gd name="connsiteY1" fmla="*/ 0 h 574743"/>
              <a:gd name="connsiteX2" fmla="*/ 540892 w 541210"/>
              <a:gd name="connsiteY2" fmla="*/ 526292 h 574743"/>
              <a:gd name="connsiteX3" fmla="*/ 0 w 541210"/>
              <a:gd name="connsiteY3" fmla="*/ 574743 h 574743"/>
              <a:gd name="connsiteX0" fmla="*/ 0 w 541181"/>
              <a:gd name="connsiteY0" fmla="*/ 588343 h 588343"/>
              <a:gd name="connsiteX1" fmla="*/ 273307 w 541181"/>
              <a:gd name="connsiteY1" fmla="*/ 0 h 588343"/>
              <a:gd name="connsiteX2" fmla="*/ 540892 w 541181"/>
              <a:gd name="connsiteY2" fmla="*/ 539892 h 588343"/>
              <a:gd name="connsiteX3" fmla="*/ 0 w 541181"/>
              <a:gd name="connsiteY3" fmla="*/ 588343 h 588343"/>
              <a:gd name="connsiteX0" fmla="*/ 0 w 541181"/>
              <a:gd name="connsiteY0" fmla="*/ 588343 h 588343"/>
              <a:gd name="connsiteX1" fmla="*/ 273307 w 541181"/>
              <a:gd name="connsiteY1" fmla="*/ 0 h 588343"/>
              <a:gd name="connsiteX2" fmla="*/ 540892 w 541181"/>
              <a:gd name="connsiteY2" fmla="*/ 539892 h 588343"/>
              <a:gd name="connsiteX3" fmla="*/ 0 w 541181"/>
              <a:gd name="connsiteY3" fmla="*/ 588343 h 588343"/>
              <a:gd name="connsiteX0" fmla="*/ 0 w 541181"/>
              <a:gd name="connsiteY0" fmla="*/ 588343 h 588343"/>
              <a:gd name="connsiteX1" fmla="*/ 273307 w 541181"/>
              <a:gd name="connsiteY1" fmla="*/ 0 h 588343"/>
              <a:gd name="connsiteX2" fmla="*/ 540892 w 541181"/>
              <a:gd name="connsiteY2" fmla="*/ 539892 h 588343"/>
              <a:gd name="connsiteX3" fmla="*/ 0 w 541181"/>
              <a:gd name="connsiteY3" fmla="*/ 588343 h 588343"/>
              <a:gd name="connsiteX0" fmla="*/ 0 w 541181"/>
              <a:gd name="connsiteY0" fmla="*/ 588343 h 588343"/>
              <a:gd name="connsiteX1" fmla="*/ 273307 w 541181"/>
              <a:gd name="connsiteY1" fmla="*/ 0 h 588343"/>
              <a:gd name="connsiteX2" fmla="*/ 540892 w 541181"/>
              <a:gd name="connsiteY2" fmla="*/ 539892 h 588343"/>
              <a:gd name="connsiteX3" fmla="*/ 0 w 541181"/>
              <a:gd name="connsiteY3" fmla="*/ 588343 h 588343"/>
              <a:gd name="connsiteX0" fmla="*/ 0 w 541199"/>
              <a:gd name="connsiteY0" fmla="*/ 584909 h 584909"/>
              <a:gd name="connsiteX1" fmla="*/ 279521 w 541199"/>
              <a:gd name="connsiteY1" fmla="*/ 0 h 584909"/>
              <a:gd name="connsiteX2" fmla="*/ 540892 w 541199"/>
              <a:gd name="connsiteY2" fmla="*/ 536458 h 584909"/>
              <a:gd name="connsiteX3" fmla="*/ 0 w 541199"/>
              <a:gd name="connsiteY3" fmla="*/ 584909 h 584909"/>
              <a:gd name="connsiteX0" fmla="*/ 0 w 541199"/>
              <a:gd name="connsiteY0" fmla="*/ 584909 h 584909"/>
              <a:gd name="connsiteX1" fmla="*/ 279521 w 541199"/>
              <a:gd name="connsiteY1" fmla="*/ 0 h 584909"/>
              <a:gd name="connsiteX2" fmla="*/ 540892 w 541199"/>
              <a:gd name="connsiteY2" fmla="*/ 536458 h 584909"/>
              <a:gd name="connsiteX3" fmla="*/ 0 w 541199"/>
              <a:gd name="connsiteY3" fmla="*/ 584909 h 584909"/>
              <a:gd name="connsiteX0" fmla="*/ 0 w 541199"/>
              <a:gd name="connsiteY0" fmla="*/ 584909 h 584909"/>
              <a:gd name="connsiteX1" fmla="*/ 279521 w 541199"/>
              <a:gd name="connsiteY1" fmla="*/ 0 h 584909"/>
              <a:gd name="connsiteX2" fmla="*/ 540892 w 541199"/>
              <a:gd name="connsiteY2" fmla="*/ 536458 h 584909"/>
              <a:gd name="connsiteX3" fmla="*/ 0 w 541199"/>
              <a:gd name="connsiteY3" fmla="*/ 584909 h 584909"/>
              <a:gd name="connsiteX0" fmla="*/ 0 w 541199"/>
              <a:gd name="connsiteY0" fmla="*/ 584909 h 584909"/>
              <a:gd name="connsiteX1" fmla="*/ 279521 w 541199"/>
              <a:gd name="connsiteY1" fmla="*/ 0 h 584909"/>
              <a:gd name="connsiteX2" fmla="*/ 540892 w 541199"/>
              <a:gd name="connsiteY2" fmla="*/ 536458 h 584909"/>
              <a:gd name="connsiteX3" fmla="*/ 0 w 541199"/>
              <a:gd name="connsiteY3" fmla="*/ 584909 h 584909"/>
              <a:gd name="connsiteX0" fmla="*/ 0 w 541199"/>
              <a:gd name="connsiteY0" fmla="*/ 584909 h 584909"/>
              <a:gd name="connsiteX1" fmla="*/ 279521 w 541199"/>
              <a:gd name="connsiteY1" fmla="*/ 0 h 584909"/>
              <a:gd name="connsiteX2" fmla="*/ 540892 w 541199"/>
              <a:gd name="connsiteY2" fmla="*/ 536458 h 584909"/>
              <a:gd name="connsiteX3" fmla="*/ 0 w 541199"/>
              <a:gd name="connsiteY3" fmla="*/ 584909 h 584909"/>
              <a:gd name="connsiteX0" fmla="*/ 0 w 566954"/>
              <a:gd name="connsiteY0" fmla="*/ 594046 h 594046"/>
              <a:gd name="connsiteX1" fmla="*/ 305276 w 566954"/>
              <a:gd name="connsiteY1" fmla="*/ 0 h 594046"/>
              <a:gd name="connsiteX2" fmla="*/ 566647 w 566954"/>
              <a:gd name="connsiteY2" fmla="*/ 536458 h 594046"/>
              <a:gd name="connsiteX3" fmla="*/ 0 w 566954"/>
              <a:gd name="connsiteY3" fmla="*/ 594046 h 594046"/>
              <a:gd name="connsiteX0" fmla="*/ 0 w 566954"/>
              <a:gd name="connsiteY0" fmla="*/ 594046 h 594046"/>
              <a:gd name="connsiteX1" fmla="*/ 305276 w 566954"/>
              <a:gd name="connsiteY1" fmla="*/ 0 h 594046"/>
              <a:gd name="connsiteX2" fmla="*/ 566647 w 566954"/>
              <a:gd name="connsiteY2" fmla="*/ 536458 h 594046"/>
              <a:gd name="connsiteX3" fmla="*/ 0 w 566954"/>
              <a:gd name="connsiteY3" fmla="*/ 594046 h 594046"/>
              <a:gd name="connsiteX0" fmla="*/ 0 w 566954"/>
              <a:gd name="connsiteY0" fmla="*/ 594046 h 594046"/>
              <a:gd name="connsiteX1" fmla="*/ 305276 w 566954"/>
              <a:gd name="connsiteY1" fmla="*/ 0 h 594046"/>
              <a:gd name="connsiteX2" fmla="*/ 566647 w 566954"/>
              <a:gd name="connsiteY2" fmla="*/ 536458 h 594046"/>
              <a:gd name="connsiteX3" fmla="*/ 0 w 566954"/>
              <a:gd name="connsiteY3" fmla="*/ 594046 h 594046"/>
              <a:gd name="connsiteX0" fmla="*/ 0 w 566954"/>
              <a:gd name="connsiteY0" fmla="*/ 594046 h 594046"/>
              <a:gd name="connsiteX1" fmla="*/ 305276 w 566954"/>
              <a:gd name="connsiteY1" fmla="*/ 0 h 594046"/>
              <a:gd name="connsiteX2" fmla="*/ 566647 w 566954"/>
              <a:gd name="connsiteY2" fmla="*/ 536458 h 594046"/>
              <a:gd name="connsiteX3" fmla="*/ 0 w 566954"/>
              <a:gd name="connsiteY3" fmla="*/ 594046 h 594046"/>
              <a:gd name="connsiteX0" fmla="*/ 0 w 566900"/>
              <a:gd name="connsiteY0" fmla="*/ 594046 h 594046"/>
              <a:gd name="connsiteX1" fmla="*/ 305276 w 566900"/>
              <a:gd name="connsiteY1" fmla="*/ 0 h 594046"/>
              <a:gd name="connsiteX2" fmla="*/ 566647 w 566900"/>
              <a:gd name="connsiteY2" fmla="*/ 536458 h 594046"/>
              <a:gd name="connsiteX3" fmla="*/ 0 w 566900"/>
              <a:gd name="connsiteY3" fmla="*/ 594046 h 594046"/>
              <a:gd name="connsiteX0" fmla="*/ 0 w 566900"/>
              <a:gd name="connsiteY0" fmla="*/ 594046 h 594046"/>
              <a:gd name="connsiteX1" fmla="*/ 305276 w 566900"/>
              <a:gd name="connsiteY1" fmla="*/ 0 h 594046"/>
              <a:gd name="connsiteX2" fmla="*/ 566647 w 566900"/>
              <a:gd name="connsiteY2" fmla="*/ 536458 h 594046"/>
              <a:gd name="connsiteX3" fmla="*/ 0 w 566900"/>
              <a:gd name="connsiteY3" fmla="*/ 594046 h 594046"/>
              <a:gd name="connsiteX0" fmla="*/ 0 w 566900"/>
              <a:gd name="connsiteY0" fmla="*/ 594046 h 594046"/>
              <a:gd name="connsiteX1" fmla="*/ 305276 w 566900"/>
              <a:gd name="connsiteY1" fmla="*/ 0 h 594046"/>
              <a:gd name="connsiteX2" fmla="*/ 566647 w 566900"/>
              <a:gd name="connsiteY2" fmla="*/ 536458 h 594046"/>
              <a:gd name="connsiteX3" fmla="*/ 0 w 566900"/>
              <a:gd name="connsiteY3" fmla="*/ 594046 h 594046"/>
              <a:gd name="connsiteX0" fmla="*/ 0 w 566900"/>
              <a:gd name="connsiteY0" fmla="*/ 594046 h 594046"/>
              <a:gd name="connsiteX1" fmla="*/ 305276 w 566900"/>
              <a:gd name="connsiteY1" fmla="*/ 0 h 594046"/>
              <a:gd name="connsiteX2" fmla="*/ 566647 w 566900"/>
              <a:gd name="connsiteY2" fmla="*/ 536458 h 594046"/>
              <a:gd name="connsiteX3" fmla="*/ 0 w 566900"/>
              <a:gd name="connsiteY3" fmla="*/ 594046 h 594046"/>
              <a:gd name="connsiteX0" fmla="*/ 0 w 564325"/>
              <a:gd name="connsiteY0" fmla="*/ 580833 h 580833"/>
              <a:gd name="connsiteX1" fmla="*/ 302701 w 564325"/>
              <a:gd name="connsiteY1" fmla="*/ 0 h 580833"/>
              <a:gd name="connsiteX2" fmla="*/ 564072 w 564325"/>
              <a:gd name="connsiteY2" fmla="*/ 536458 h 580833"/>
              <a:gd name="connsiteX3" fmla="*/ 0 w 564325"/>
              <a:gd name="connsiteY3" fmla="*/ 580833 h 580833"/>
              <a:gd name="connsiteX0" fmla="*/ 0 w 564325"/>
              <a:gd name="connsiteY0" fmla="*/ 580833 h 580833"/>
              <a:gd name="connsiteX1" fmla="*/ 302701 w 564325"/>
              <a:gd name="connsiteY1" fmla="*/ 0 h 580833"/>
              <a:gd name="connsiteX2" fmla="*/ 564072 w 564325"/>
              <a:gd name="connsiteY2" fmla="*/ 536458 h 580833"/>
              <a:gd name="connsiteX3" fmla="*/ 0 w 564325"/>
              <a:gd name="connsiteY3" fmla="*/ 580833 h 580833"/>
              <a:gd name="connsiteX0" fmla="*/ 0 w 690274"/>
              <a:gd name="connsiteY0" fmla="*/ 580833 h 581433"/>
              <a:gd name="connsiteX1" fmla="*/ 302701 w 690274"/>
              <a:gd name="connsiteY1" fmla="*/ 0 h 581433"/>
              <a:gd name="connsiteX2" fmla="*/ 690153 w 690274"/>
              <a:gd name="connsiteY2" fmla="*/ 581433 h 581433"/>
              <a:gd name="connsiteX3" fmla="*/ 0 w 690274"/>
              <a:gd name="connsiteY3" fmla="*/ 580833 h 581433"/>
              <a:gd name="connsiteX0" fmla="*/ 0 w 624236"/>
              <a:gd name="connsiteY0" fmla="*/ 629874 h 629874"/>
              <a:gd name="connsiteX1" fmla="*/ 236663 w 624236"/>
              <a:gd name="connsiteY1" fmla="*/ 0 h 629874"/>
              <a:gd name="connsiteX2" fmla="*/ 624115 w 624236"/>
              <a:gd name="connsiteY2" fmla="*/ 581433 h 629874"/>
              <a:gd name="connsiteX3" fmla="*/ 0 w 624236"/>
              <a:gd name="connsiteY3" fmla="*/ 629874 h 629874"/>
              <a:gd name="connsiteX0" fmla="*/ 29255 w 653491"/>
              <a:gd name="connsiteY0" fmla="*/ 629874 h 629874"/>
              <a:gd name="connsiteX1" fmla="*/ 265918 w 653491"/>
              <a:gd name="connsiteY1" fmla="*/ 0 h 629874"/>
              <a:gd name="connsiteX2" fmla="*/ 653370 w 653491"/>
              <a:gd name="connsiteY2" fmla="*/ 581433 h 629874"/>
              <a:gd name="connsiteX3" fmla="*/ 29255 w 653491"/>
              <a:gd name="connsiteY3" fmla="*/ 629874 h 629874"/>
              <a:gd name="connsiteX0" fmla="*/ 38347 w 662583"/>
              <a:gd name="connsiteY0" fmla="*/ 629874 h 629874"/>
              <a:gd name="connsiteX1" fmla="*/ 275010 w 662583"/>
              <a:gd name="connsiteY1" fmla="*/ 0 h 629874"/>
              <a:gd name="connsiteX2" fmla="*/ 662462 w 662583"/>
              <a:gd name="connsiteY2" fmla="*/ 581433 h 629874"/>
              <a:gd name="connsiteX3" fmla="*/ 38347 w 662583"/>
              <a:gd name="connsiteY3" fmla="*/ 629874 h 629874"/>
              <a:gd name="connsiteX0" fmla="*/ 38347 w 662569"/>
              <a:gd name="connsiteY0" fmla="*/ 629874 h 629874"/>
              <a:gd name="connsiteX1" fmla="*/ 275010 w 662569"/>
              <a:gd name="connsiteY1" fmla="*/ 0 h 629874"/>
              <a:gd name="connsiteX2" fmla="*/ 662462 w 662569"/>
              <a:gd name="connsiteY2" fmla="*/ 581433 h 629874"/>
              <a:gd name="connsiteX3" fmla="*/ 38347 w 662569"/>
              <a:gd name="connsiteY3" fmla="*/ 629874 h 629874"/>
              <a:gd name="connsiteX0" fmla="*/ 38347 w 662569"/>
              <a:gd name="connsiteY0" fmla="*/ 629874 h 629874"/>
              <a:gd name="connsiteX1" fmla="*/ 275010 w 662569"/>
              <a:gd name="connsiteY1" fmla="*/ 0 h 629874"/>
              <a:gd name="connsiteX2" fmla="*/ 662462 w 662569"/>
              <a:gd name="connsiteY2" fmla="*/ 581433 h 629874"/>
              <a:gd name="connsiteX3" fmla="*/ 38347 w 662569"/>
              <a:gd name="connsiteY3" fmla="*/ 629874 h 629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2569" h="629874">
                <a:moveTo>
                  <a:pt x="38347" y="629874"/>
                </a:moveTo>
                <a:cubicBezTo>
                  <a:pt x="-82049" y="352540"/>
                  <a:pt x="104394" y="92532"/>
                  <a:pt x="275010" y="0"/>
                </a:cubicBezTo>
                <a:cubicBezTo>
                  <a:pt x="401938" y="108883"/>
                  <a:pt x="668699" y="330512"/>
                  <a:pt x="662462" y="581433"/>
                </a:cubicBezTo>
                <a:cubicBezTo>
                  <a:pt x="410303" y="542241"/>
                  <a:pt x="201433" y="577402"/>
                  <a:pt x="38347" y="629874"/>
                </a:cubicBezTo>
                <a:close/>
              </a:path>
            </a:pathLst>
          </a:cu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Elipsa 4">
            <a:extLst>
              <a:ext uri="{FF2B5EF4-FFF2-40B4-BE49-F238E27FC236}">
                <a16:creationId xmlns:a16="http://schemas.microsoft.com/office/drawing/2014/main" id="{C9520198-1C46-41C3-48D8-7C300A024686}"/>
              </a:ext>
            </a:extLst>
          </p:cNvPr>
          <p:cNvSpPr/>
          <p:nvPr/>
        </p:nvSpPr>
        <p:spPr>
          <a:xfrm>
            <a:off x="6793712" y="2623062"/>
            <a:ext cx="2248167" cy="1515510"/>
          </a:xfrm>
          <a:prstGeom prst="ellipse">
            <a:avLst/>
          </a:prstGeom>
          <a:noFill/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4" name="Elipsa 5">
            <a:extLst>
              <a:ext uri="{FF2B5EF4-FFF2-40B4-BE49-F238E27FC236}">
                <a16:creationId xmlns:a16="http://schemas.microsoft.com/office/drawing/2014/main" id="{068AF91E-865E-7C71-5DEB-0BDA685525AD}"/>
              </a:ext>
            </a:extLst>
          </p:cNvPr>
          <p:cNvSpPr/>
          <p:nvPr/>
        </p:nvSpPr>
        <p:spPr>
          <a:xfrm>
            <a:off x="8378317" y="2639354"/>
            <a:ext cx="2197448" cy="1515509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srgbClr val="FFFFFF"/>
              </a:solidFill>
            </a:endParaRPr>
          </a:p>
        </p:txBody>
      </p:sp>
      <p:sp>
        <p:nvSpPr>
          <p:cNvPr id="55" name="Elipsa 6">
            <a:extLst>
              <a:ext uri="{FF2B5EF4-FFF2-40B4-BE49-F238E27FC236}">
                <a16:creationId xmlns:a16="http://schemas.microsoft.com/office/drawing/2014/main" id="{932A8EB7-BA79-4842-CA9E-FF4450FA9755}"/>
              </a:ext>
            </a:extLst>
          </p:cNvPr>
          <p:cNvSpPr/>
          <p:nvPr/>
        </p:nvSpPr>
        <p:spPr>
          <a:xfrm>
            <a:off x="7768543" y="3497834"/>
            <a:ext cx="2281287" cy="1414326"/>
          </a:xfrm>
          <a:prstGeom prst="ellipse">
            <a:avLst/>
          </a:prstGeom>
          <a:noFill/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6" name="TekstniOkvir 7">
            <a:extLst>
              <a:ext uri="{FF2B5EF4-FFF2-40B4-BE49-F238E27FC236}">
                <a16:creationId xmlns:a16="http://schemas.microsoft.com/office/drawing/2014/main" id="{5522B00D-80F6-2077-E1CA-29F050ABBD6E}"/>
              </a:ext>
            </a:extLst>
          </p:cNvPr>
          <p:cNvSpPr txBox="1"/>
          <p:nvPr/>
        </p:nvSpPr>
        <p:spPr>
          <a:xfrm>
            <a:off x="6629488" y="2491004"/>
            <a:ext cx="314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L</a:t>
            </a:r>
            <a:endParaRPr lang="hr-HR" sz="2400" b="1" dirty="0"/>
          </a:p>
        </p:txBody>
      </p:sp>
      <p:sp>
        <p:nvSpPr>
          <p:cNvPr id="57" name="TekstniOkvir 8">
            <a:extLst>
              <a:ext uri="{FF2B5EF4-FFF2-40B4-BE49-F238E27FC236}">
                <a16:creationId xmlns:a16="http://schemas.microsoft.com/office/drawing/2014/main" id="{DC49AF2E-2D00-94C7-FC24-F557E57296F8}"/>
              </a:ext>
            </a:extLst>
          </p:cNvPr>
          <p:cNvSpPr txBox="1"/>
          <p:nvPr/>
        </p:nvSpPr>
        <p:spPr>
          <a:xfrm>
            <a:off x="10542803" y="269564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K</a:t>
            </a:r>
            <a:endParaRPr lang="hr-HR" sz="2400" b="1" dirty="0"/>
          </a:p>
        </p:txBody>
      </p:sp>
      <p:sp>
        <p:nvSpPr>
          <p:cNvPr id="58" name="TekstniOkvir 9">
            <a:extLst>
              <a:ext uri="{FF2B5EF4-FFF2-40B4-BE49-F238E27FC236}">
                <a16:creationId xmlns:a16="http://schemas.microsoft.com/office/drawing/2014/main" id="{7338E882-1972-F949-CBDF-721086D62B77}"/>
              </a:ext>
            </a:extLst>
          </p:cNvPr>
          <p:cNvSpPr txBox="1"/>
          <p:nvPr/>
        </p:nvSpPr>
        <p:spPr>
          <a:xfrm>
            <a:off x="7718582" y="4681327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J</a:t>
            </a:r>
            <a:endParaRPr lang="hr-HR" sz="2400" b="1" dirty="0"/>
          </a:p>
        </p:txBody>
      </p:sp>
      <p:sp>
        <p:nvSpPr>
          <p:cNvPr id="62" name="Chord 61">
            <a:extLst>
              <a:ext uri="{FF2B5EF4-FFF2-40B4-BE49-F238E27FC236}">
                <a16:creationId xmlns:a16="http://schemas.microsoft.com/office/drawing/2014/main" id="{70A4D41E-5507-838A-474D-8A17228C6290}"/>
              </a:ext>
            </a:extLst>
          </p:cNvPr>
          <p:cNvSpPr/>
          <p:nvPr/>
        </p:nvSpPr>
        <p:spPr>
          <a:xfrm rot="4549168">
            <a:off x="7081209" y="2372367"/>
            <a:ext cx="1449238" cy="1963219"/>
          </a:xfrm>
          <a:custGeom>
            <a:avLst/>
            <a:gdLst>
              <a:gd name="connsiteX0" fmla="*/ 1567172 w 1791952"/>
              <a:gd name="connsiteY0" fmla="*/ 1684426 h 2026461"/>
              <a:gd name="connsiteX1" fmla="*/ 437331 w 1791952"/>
              <a:gd name="connsiteY1" fmla="*/ 1883644 h 2026461"/>
              <a:gd name="connsiteX2" fmla="*/ 11959 w 1791952"/>
              <a:gd name="connsiteY2" fmla="*/ 848238 h 2026461"/>
              <a:gd name="connsiteX3" fmla="*/ 778998 w 1791952"/>
              <a:gd name="connsiteY3" fmla="*/ 8672 h 2026461"/>
              <a:gd name="connsiteX4" fmla="*/ 1567172 w 1791952"/>
              <a:gd name="connsiteY4" fmla="*/ 1684426 h 2026461"/>
              <a:gd name="connsiteX0" fmla="*/ 1567208 w 1567208"/>
              <a:gd name="connsiteY0" fmla="*/ 1654630 h 1996705"/>
              <a:gd name="connsiteX1" fmla="*/ 437367 w 1567208"/>
              <a:gd name="connsiteY1" fmla="*/ 1853848 h 1996705"/>
              <a:gd name="connsiteX2" fmla="*/ 11995 w 1567208"/>
              <a:gd name="connsiteY2" fmla="*/ 818442 h 1996705"/>
              <a:gd name="connsiteX3" fmla="*/ 533289 w 1567208"/>
              <a:gd name="connsiteY3" fmla="*/ 0 h 1996705"/>
              <a:gd name="connsiteX4" fmla="*/ 1567208 w 1567208"/>
              <a:gd name="connsiteY4" fmla="*/ 1654630 h 1996705"/>
              <a:gd name="connsiteX0" fmla="*/ 1526817 w 1526817"/>
              <a:gd name="connsiteY0" fmla="*/ 1182718 h 1860474"/>
              <a:gd name="connsiteX1" fmla="*/ 434924 w 1526817"/>
              <a:gd name="connsiteY1" fmla="*/ 1853848 h 1860474"/>
              <a:gd name="connsiteX2" fmla="*/ 9552 w 1526817"/>
              <a:gd name="connsiteY2" fmla="*/ 818442 h 1860474"/>
              <a:gd name="connsiteX3" fmla="*/ 530846 w 1526817"/>
              <a:gd name="connsiteY3" fmla="*/ 0 h 1860474"/>
              <a:gd name="connsiteX4" fmla="*/ 1526817 w 1526817"/>
              <a:gd name="connsiteY4" fmla="*/ 1182718 h 1860474"/>
              <a:gd name="connsiteX0" fmla="*/ 1524415 w 1524415"/>
              <a:gd name="connsiteY0" fmla="*/ 1182718 h 1875709"/>
              <a:gd name="connsiteX1" fmla="*/ 530326 w 1524415"/>
              <a:gd name="connsiteY1" fmla="*/ 1869314 h 1875709"/>
              <a:gd name="connsiteX2" fmla="*/ 7150 w 1524415"/>
              <a:gd name="connsiteY2" fmla="*/ 818442 h 1875709"/>
              <a:gd name="connsiteX3" fmla="*/ 528444 w 1524415"/>
              <a:gd name="connsiteY3" fmla="*/ 0 h 1875709"/>
              <a:gd name="connsiteX4" fmla="*/ 1524415 w 1524415"/>
              <a:gd name="connsiteY4" fmla="*/ 1182718 h 1875709"/>
              <a:gd name="connsiteX0" fmla="*/ 1443628 w 1443628"/>
              <a:gd name="connsiteY0" fmla="*/ 1182718 h 1872609"/>
              <a:gd name="connsiteX1" fmla="*/ 449539 w 1443628"/>
              <a:gd name="connsiteY1" fmla="*/ 1869314 h 1872609"/>
              <a:gd name="connsiteX2" fmla="*/ 8700 w 1443628"/>
              <a:gd name="connsiteY2" fmla="*/ 931711 h 1872609"/>
              <a:gd name="connsiteX3" fmla="*/ 447657 w 1443628"/>
              <a:gd name="connsiteY3" fmla="*/ 0 h 1872609"/>
              <a:gd name="connsiteX4" fmla="*/ 1443628 w 1443628"/>
              <a:gd name="connsiteY4" fmla="*/ 1182718 h 1872609"/>
              <a:gd name="connsiteX0" fmla="*/ 1443628 w 1443628"/>
              <a:gd name="connsiteY0" fmla="*/ 1182718 h 1872609"/>
              <a:gd name="connsiteX1" fmla="*/ 449539 w 1443628"/>
              <a:gd name="connsiteY1" fmla="*/ 1869314 h 1872609"/>
              <a:gd name="connsiteX2" fmla="*/ 8700 w 1443628"/>
              <a:gd name="connsiteY2" fmla="*/ 931711 h 1872609"/>
              <a:gd name="connsiteX3" fmla="*/ 447657 w 1443628"/>
              <a:gd name="connsiteY3" fmla="*/ 0 h 1872609"/>
              <a:gd name="connsiteX4" fmla="*/ 1443628 w 1443628"/>
              <a:gd name="connsiteY4" fmla="*/ 1182718 h 1872609"/>
              <a:gd name="connsiteX0" fmla="*/ 1443628 w 1443628"/>
              <a:gd name="connsiteY0" fmla="*/ 1182718 h 1872609"/>
              <a:gd name="connsiteX1" fmla="*/ 449539 w 1443628"/>
              <a:gd name="connsiteY1" fmla="*/ 1869314 h 1872609"/>
              <a:gd name="connsiteX2" fmla="*/ 8700 w 1443628"/>
              <a:gd name="connsiteY2" fmla="*/ 931711 h 1872609"/>
              <a:gd name="connsiteX3" fmla="*/ 447657 w 1443628"/>
              <a:gd name="connsiteY3" fmla="*/ 0 h 1872609"/>
              <a:gd name="connsiteX4" fmla="*/ 1443628 w 1443628"/>
              <a:gd name="connsiteY4" fmla="*/ 1182718 h 1872609"/>
              <a:gd name="connsiteX0" fmla="*/ 1443628 w 1443628"/>
              <a:gd name="connsiteY0" fmla="*/ 1232671 h 1922562"/>
              <a:gd name="connsiteX1" fmla="*/ 449539 w 1443628"/>
              <a:gd name="connsiteY1" fmla="*/ 1919267 h 1922562"/>
              <a:gd name="connsiteX2" fmla="*/ 8700 w 1443628"/>
              <a:gd name="connsiteY2" fmla="*/ 981664 h 1922562"/>
              <a:gd name="connsiteX3" fmla="*/ 469525 w 1443628"/>
              <a:gd name="connsiteY3" fmla="*/ 0 h 1922562"/>
              <a:gd name="connsiteX4" fmla="*/ 1443628 w 1443628"/>
              <a:gd name="connsiteY4" fmla="*/ 1232671 h 1922562"/>
              <a:gd name="connsiteX0" fmla="*/ 1443628 w 1458480"/>
              <a:gd name="connsiteY0" fmla="*/ 1239150 h 1929041"/>
              <a:gd name="connsiteX1" fmla="*/ 449539 w 1458480"/>
              <a:gd name="connsiteY1" fmla="*/ 1925746 h 1929041"/>
              <a:gd name="connsiteX2" fmla="*/ 8700 w 1458480"/>
              <a:gd name="connsiteY2" fmla="*/ 988143 h 1929041"/>
              <a:gd name="connsiteX3" fmla="*/ 469525 w 1458480"/>
              <a:gd name="connsiteY3" fmla="*/ 6479 h 1929041"/>
              <a:gd name="connsiteX4" fmla="*/ 1052043 w 1458480"/>
              <a:gd name="connsiteY4" fmla="*/ 477440 h 1929041"/>
              <a:gd name="connsiteX5" fmla="*/ 1443628 w 1458480"/>
              <a:gd name="connsiteY5" fmla="*/ 1239150 h 1929041"/>
              <a:gd name="connsiteX0" fmla="*/ 1443628 w 1456369"/>
              <a:gd name="connsiteY0" fmla="*/ 1239150 h 1929041"/>
              <a:gd name="connsiteX1" fmla="*/ 449539 w 1456369"/>
              <a:gd name="connsiteY1" fmla="*/ 1925746 h 1929041"/>
              <a:gd name="connsiteX2" fmla="*/ 8700 w 1456369"/>
              <a:gd name="connsiteY2" fmla="*/ 988143 h 1929041"/>
              <a:gd name="connsiteX3" fmla="*/ 469525 w 1456369"/>
              <a:gd name="connsiteY3" fmla="*/ 6479 h 1929041"/>
              <a:gd name="connsiteX4" fmla="*/ 1052043 w 1456369"/>
              <a:gd name="connsiteY4" fmla="*/ 477440 h 1929041"/>
              <a:gd name="connsiteX5" fmla="*/ 1443628 w 1456369"/>
              <a:gd name="connsiteY5" fmla="*/ 1239150 h 1929041"/>
              <a:gd name="connsiteX0" fmla="*/ 1443628 w 1456369"/>
              <a:gd name="connsiteY0" fmla="*/ 1238996 h 1928887"/>
              <a:gd name="connsiteX1" fmla="*/ 449539 w 1456369"/>
              <a:gd name="connsiteY1" fmla="*/ 1925592 h 1928887"/>
              <a:gd name="connsiteX2" fmla="*/ 8700 w 1456369"/>
              <a:gd name="connsiteY2" fmla="*/ 987989 h 1928887"/>
              <a:gd name="connsiteX3" fmla="*/ 469525 w 1456369"/>
              <a:gd name="connsiteY3" fmla="*/ 6325 h 1928887"/>
              <a:gd name="connsiteX4" fmla="*/ 1052043 w 1456369"/>
              <a:gd name="connsiteY4" fmla="*/ 477286 h 1928887"/>
              <a:gd name="connsiteX5" fmla="*/ 1443628 w 1456369"/>
              <a:gd name="connsiteY5" fmla="*/ 1238996 h 1928887"/>
              <a:gd name="connsiteX0" fmla="*/ 1443628 w 1456369"/>
              <a:gd name="connsiteY0" fmla="*/ 1232671 h 1922562"/>
              <a:gd name="connsiteX1" fmla="*/ 449539 w 1456369"/>
              <a:gd name="connsiteY1" fmla="*/ 1919267 h 1922562"/>
              <a:gd name="connsiteX2" fmla="*/ 8700 w 1456369"/>
              <a:gd name="connsiteY2" fmla="*/ 981664 h 1922562"/>
              <a:gd name="connsiteX3" fmla="*/ 469525 w 1456369"/>
              <a:gd name="connsiteY3" fmla="*/ 0 h 1922562"/>
              <a:gd name="connsiteX4" fmla="*/ 1052043 w 1456369"/>
              <a:gd name="connsiteY4" fmla="*/ 470961 h 1922562"/>
              <a:gd name="connsiteX5" fmla="*/ 1443628 w 1456369"/>
              <a:gd name="connsiteY5" fmla="*/ 1232671 h 1922562"/>
              <a:gd name="connsiteX0" fmla="*/ 1443628 w 1456369"/>
              <a:gd name="connsiteY0" fmla="*/ 1232671 h 1922562"/>
              <a:gd name="connsiteX1" fmla="*/ 449539 w 1456369"/>
              <a:gd name="connsiteY1" fmla="*/ 1919267 h 1922562"/>
              <a:gd name="connsiteX2" fmla="*/ 8700 w 1456369"/>
              <a:gd name="connsiteY2" fmla="*/ 981664 h 1922562"/>
              <a:gd name="connsiteX3" fmla="*/ 469525 w 1456369"/>
              <a:gd name="connsiteY3" fmla="*/ 0 h 1922562"/>
              <a:gd name="connsiteX4" fmla="*/ 1052043 w 1456369"/>
              <a:gd name="connsiteY4" fmla="*/ 470961 h 1922562"/>
              <a:gd name="connsiteX5" fmla="*/ 1443628 w 1456369"/>
              <a:gd name="connsiteY5" fmla="*/ 1232671 h 1922562"/>
              <a:gd name="connsiteX0" fmla="*/ 1443628 w 1446455"/>
              <a:gd name="connsiteY0" fmla="*/ 1232671 h 1922562"/>
              <a:gd name="connsiteX1" fmla="*/ 449539 w 1446455"/>
              <a:gd name="connsiteY1" fmla="*/ 1919267 h 1922562"/>
              <a:gd name="connsiteX2" fmla="*/ 8700 w 1446455"/>
              <a:gd name="connsiteY2" fmla="*/ 981664 h 1922562"/>
              <a:gd name="connsiteX3" fmla="*/ 469525 w 1446455"/>
              <a:gd name="connsiteY3" fmla="*/ 0 h 1922562"/>
              <a:gd name="connsiteX4" fmla="*/ 1052043 w 1446455"/>
              <a:gd name="connsiteY4" fmla="*/ 470961 h 1922562"/>
              <a:gd name="connsiteX5" fmla="*/ 1443628 w 1446455"/>
              <a:gd name="connsiteY5" fmla="*/ 1232671 h 1922562"/>
              <a:gd name="connsiteX0" fmla="*/ 1443610 w 1446437"/>
              <a:gd name="connsiteY0" fmla="*/ 1232671 h 1937888"/>
              <a:gd name="connsiteX1" fmla="*/ 449521 w 1446437"/>
              <a:gd name="connsiteY1" fmla="*/ 1919267 h 1937888"/>
              <a:gd name="connsiteX2" fmla="*/ 8682 w 1446437"/>
              <a:gd name="connsiteY2" fmla="*/ 981664 h 1937888"/>
              <a:gd name="connsiteX3" fmla="*/ 469507 w 1446437"/>
              <a:gd name="connsiteY3" fmla="*/ 0 h 1937888"/>
              <a:gd name="connsiteX4" fmla="*/ 1052025 w 1446437"/>
              <a:gd name="connsiteY4" fmla="*/ 470961 h 1937888"/>
              <a:gd name="connsiteX5" fmla="*/ 1443610 w 1446437"/>
              <a:gd name="connsiteY5" fmla="*/ 1232671 h 1937888"/>
              <a:gd name="connsiteX0" fmla="*/ 1443610 w 1446437"/>
              <a:gd name="connsiteY0" fmla="*/ 1232671 h 1936021"/>
              <a:gd name="connsiteX1" fmla="*/ 449521 w 1446437"/>
              <a:gd name="connsiteY1" fmla="*/ 1919267 h 1936021"/>
              <a:gd name="connsiteX2" fmla="*/ 8682 w 1446437"/>
              <a:gd name="connsiteY2" fmla="*/ 981664 h 1936021"/>
              <a:gd name="connsiteX3" fmla="*/ 469507 w 1446437"/>
              <a:gd name="connsiteY3" fmla="*/ 0 h 1936021"/>
              <a:gd name="connsiteX4" fmla="*/ 1052025 w 1446437"/>
              <a:gd name="connsiteY4" fmla="*/ 470961 h 1936021"/>
              <a:gd name="connsiteX5" fmla="*/ 1443610 w 1446437"/>
              <a:gd name="connsiteY5" fmla="*/ 1232671 h 1936021"/>
              <a:gd name="connsiteX0" fmla="*/ 1443610 w 1443610"/>
              <a:gd name="connsiteY0" fmla="*/ 1232671 h 1936021"/>
              <a:gd name="connsiteX1" fmla="*/ 449521 w 1443610"/>
              <a:gd name="connsiteY1" fmla="*/ 1919267 h 1936021"/>
              <a:gd name="connsiteX2" fmla="*/ 8682 w 1443610"/>
              <a:gd name="connsiteY2" fmla="*/ 981664 h 1936021"/>
              <a:gd name="connsiteX3" fmla="*/ 469507 w 1443610"/>
              <a:gd name="connsiteY3" fmla="*/ 0 h 1936021"/>
              <a:gd name="connsiteX4" fmla="*/ 1052025 w 1443610"/>
              <a:gd name="connsiteY4" fmla="*/ 470961 h 1936021"/>
              <a:gd name="connsiteX5" fmla="*/ 1443610 w 1443610"/>
              <a:gd name="connsiteY5" fmla="*/ 1232671 h 1936021"/>
              <a:gd name="connsiteX0" fmla="*/ 1443610 w 1443610"/>
              <a:gd name="connsiteY0" fmla="*/ 1232671 h 1936021"/>
              <a:gd name="connsiteX1" fmla="*/ 449521 w 1443610"/>
              <a:gd name="connsiteY1" fmla="*/ 1919267 h 1936021"/>
              <a:gd name="connsiteX2" fmla="*/ 8682 w 1443610"/>
              <a:gd name="connsiteY2" fmla="*/ 981664 h 1936021"/>
              <a:gd name="connsiteX3" fmla="*/ 469507 w 1443610"/>
              <a:gd name="connsiteY3" fmla="*/ 0 h 1936021"/>
              <a:gd name="connsiteX4" fmla="*/ 1052025 w 1443610"/>
              <a:gd name="connsiteY4" fmla="*/ 470961 h 1936021"/>
              <a:gd name="connsiteX5" fmla="*/ 1443610 w 1443610"/>
              <a:gd name="connsiteY5" fmla="*/ 1232671 h 1936021"/>
              <a:gd name="connsiteX0" fmla="*/ 1443610 w 1443610"/>
              <a:gd name="connsiteY0" fmla="*/ 1221875 h 1925225"/>
              <a:gd name="connsiteX1" fmla="*/ 449521 w 1443610"/>
              <a:gd name="connsiteY1" fmla="*/ 1908471 h 1925225"/>
              <a:gd name="connsiteX2" fmla="*/ 8682 w 1443610"/>
              <a:gd name="connsiteY2" fmla="*/ 970868 h 1925225"/>
              <a:gd name="connsiteX3" fmla="*/ 439040 w 1443610"/>
              <a:gd name="connsiteY3" fmla="*/ 0 h 1925225"/>
              <a:gd name="connsiteX4" fmla="*/ 1052025 w 1443610"/>
              <a:gd name="connsiteY4" fmla="*/ 460165 h 1925225"/>
              <a:gd name="connsiteX5" fmla="*/ 1443610 w 1443610"/>
              <a:gd name="connsiteY5" fmla="*/ 1221875 h 1925225"/>
              <a:gd name="connsiteX0" fmla="*/ 1443610 w 1443610"/>
              <a:gd name="connsiteY0" fmla="*/ 1247733 h 1951083"/>
              <a:gd name="connsiteX1" fmla="*/ 449521 w 1443610"/>
              <a:gd name="connsiteY1" fmla="*/ 1934329 h 1951083"/>
              <a:gd name="connsiteX2" fmla="*/ 8682 w 1443610"/>
              <a:gd name="connsiteY2" fmla="*/ 996726 h 1951083"/>
              <a:gd name="connsiteX3" fmla="*/ 439040 w 1443610"/>
              <a:gd name="connsiteY3" fmla="*/ 25858 h 1951083"/>
              <a:gd name="connsiteX4" fmla="*/ 1052025 w 1443610"/>
              <a:gd name="connsiteY4" fmla="*/ 486023 h 1951083"/>
              <a:gd name="connsiteX5" fmla="*/ 1443610 w 1443610"/>
              <a:gd name="connsiteY5" fmla="*/ 1247733 h 1951083"/>
              <a:gd name="connsiteX0" fmla="*/ 1443610 w 1443610"/>
              <a:gd name="connsiteY0" fmla="*/ 1247733 h 1951083"/>
              <a:gd name="connsiteX1" fmla="*/ 449521 w 1443610"/>
              <a:gd name="connsiteY1" fmla="*/ 1934329 h 1951083"/>
              <a:gd name="connsiteX2" fmla="*/ 8682 w 1443610"/>
              <a:gd name="connsiteY2" fmla="*/ 996726 h 1951083"/>
              <a:gd name="connsiteX3" fmla="*/ 439040 w 1443610"/>
              <a:gd name="connsiteY3" fmla="*/ 25858 h 1951083"/>
              <a:gd name="connsiteX4" fmla="*/ 1052025 w 1443610"/>
              <a:gd name="connsiteY4" fmla="*/ 486023 h 1951083"/>
              <a:gd name="connsiteX5" fmla="*/ 1443610 w 1443610"/>
              <a:gd name="connsiteY5" fmla="*/ 1247733 h 1951083"/>
              <a:gd name="connsiteX0" fmla="*/ 1443007 w 1443007"/>
              <a:gd name="connsiteY0" fmla="*/ 1247733 h 1965946"/>
              <a:gd name="connsiteX1" fmla="*/ 472797 w 1443007"/>
              <a:gd name="connsiteY1" fmla="*/ 1949609 h 1965946"/>
              <a:gd name="connsiteX2" fmla="*/ 8079 w 1443007"/>
              <a:gd name="connsiteY2" fmla="*/ 996726 h 1965946"/>
              <a:gd name="connsiteX3" fmla="*/ 438437 w 1443007"/>
              <a:gd name="connsiteY3" fmla="*/ 25858 h 1965946"/>
              <a:gd name="connsiteX4" fmla="*/ 1051422 w 1443007"/>
              <a:gd name="connsiteY4" fmla="*/ 486023 h 1965946"/>
              <a:gd name="connsiteX5" fmla="*/ 1443007 w 1443007"/>
              <a:gd name="connsiteY5" fmla="*/ 1247733 h 1965946"/>
              <a:gd name="connsiteX0" fmla="*/ 1444862 w 1444862"/>
              <a:gd name="connsiteY0" fmla="*/ 1247733 h 1991042"/>
              <a:gd name="connsiteX1" fmla="*/ 474652 w 1444862"/>
              <a:gd name="connsiteY1" fmla="*/ 1949609 h 1991042"/>
              <a:gd name="connsiteX2" fmla="*/ 9934 w 1444862"/>
              <a:gd name="connsiteY2" fmla="*/ 996726 h 1991042"/>
              <a:gd name="connsiteX3" fmla="*/ 440292 w 1444862"/>
              <a:gd name="connsiteY3" fmla="*/ 25858 h 1991042"/>
              <a:gd name="connsiteX4" fmla="*/ 1053277 w 1444862"/>
              <a:gd name="connsiteY4" fmla="*/ 486023 h 1991042"/>
              <a:gd name="connsiteX5" fmla="*/ 1444862 w 1444862"/>
              <a:gd name="connsiteY5" fmla="*/ 1247733 h 1991042"/>
              <a:gd name="connsiteX0" fmla="*/ 1445232 w 1445232"/>
              <a:gd name="connsiteY0" fmla="*/ 1247733 h 1969396"/>
              <a:gd name="connsiteX1" fmla="*/ 475022 w 1445232"/>
              <a:gd name="connsiteY1" fmla="*/ 1949609 h 1969396"/>
              <a:gd name="connsiteX2" fmla="*/ 10304 w 1445232"/>
              <a:gd name="connsiteY2" fmla="*/ 996726 h 1969396"/>
              <a:gd name="connsiteX3" fmla="*/ 440662 w 1445232"/>
              <a:gd name="connsiteY3" fmla="*/ 25858 h 1969396"/>
              <a:gd name="connsiteX4" fmla="*/ 1053647 w 1445232"/>
              <a:gd name="connsiteY4" fmla="*/ 486023 h 1969396"/>
              <a:gd name="connsiteX5" fmla="*/ 1445232 w 1445232"/>
              <a:gd name="connsiteY5" fmla="*/ 1247733 h 1969396"/>
              <a:gd name="connsiteX0" fmla="*/ 1445232 w 1445232"/>
              <a:gd name="connsiteY0" fmla="*/ 1247733 h 1969528"/>
              <a:gd name="connsiteX1" fmla="*/ 475022 w 1445232"/>
              <a:gd name="connsiteY1" fmla="*/ 1949609 h 1969528"/>
              <a:gd name="connsiteX2" fmla="*/ 10304 w 1445232"/>
              <a:gd name="connsiteY2" fmla="*/ 996726 h 1969528"/>
              <a:gd name="connsiteX3" fmla="*/ 440662 w 1445232"/>
              <a:gd name="connsiteY3" fmla="*/ 25858 h 1969528"/>
              <a:gd name="connsiteX4" fmla="*/ 1053647 w 1445232"/>
              <a:gd name="connsiteY4" fmla="*/ 486023 h 1969528"/>
              <a:gd name="connsiteX5" fmla="*/ 1445232 w 1445232"/>
              <a:gd name="connsiteY5" fmla="*/ 1247733 h 1969528"/>
              <a:gd name="connsiteX0" fmla="*/ 1445232 w 1445232"/>
              <a:gd name="connsiteY0" fmla="*/ 1235951 h 1957746"/>
              <a:gd name="connsiteX1" fmla="*/ 475022 w 1445232"/>
              <a:gd name="connsiteY1" fmla="*/ 1937827 h 1957746"/>
              <a:gd name="connsiteX2" fmla="*/ 10304 w 1445232"/>
              <a:gd name="connsiteY2" fmla="*/ 984944 h 1957746"/>
              <a:gd name="connsiteX3" fmla="*/ 440662 w 1445232"/>
              <a:gd name="connsiteY3" fmla="*/ 14076 h 1957746"/>
              <a:gd name="connsiteX4" fmla="*/ 1053647 w 1445232"/>
              <a:gd name="connsiteY4" fmla="*/ 474241 h 1957746"/>
              <a:gd name="connsiteX5" fmla="*/ 1445232 w 1445232"/>
              <a:gd name="connsiteY5" fmla="*/ 1235951 h 1957746"/>
              <a:gd name="connsiteX0" fmla="*/ 1445232 w 1445232"/>
              <a:gd name="connsiteY0" fmla="*/ 1246425 h 1968220"/>
              <a:gd name="connsiteX1" fmla="*/ 475022 w 1445232"/>
              <a:gd name="connsiteY1" fmla="*/ 1948301 h 1968220"/>
              <a:gd name="connsiteX2" fmla="*/ 10304 w 1445232"/>
              <a:gd name="connsiteY2" fmla="*/ 995418 h 1968220"/>
              <a:gd name="connsiteX3" fmla="*/ 440662 w 1445232"/>
              <a:gd name="connsiteY3" fmla="*/ 24550 h 1968220"/>
              <a:gd name="connsiteX4" fmla="*/ 1053647 w 1445232"/>
              <a:gd name="connsiteY4" fmla="*/ 484715 h 1968220"/>
              <a:gd name="connsiteX5" fmla="*/ 1445232 w 1445232"/>
              <a:gd name="connsiteY5" fmla="*/ 1246425 h 1968220"/>
              <a:gd name="connsiteX0" fmla="*/ 1445232 w 1445232"/>
              <a:gd name="connsiteY0" fmla="*/ 1243032 h 1964827"/>
              <a:gd name="connsiteX1" fmla="*/ 475022 w 1445232"/>
              <a:gd name="connsiteY1" fmla="*/ 1944908 h 1964827"/>
              <a:gd name="connsiteX2" fmla="*/ 10304 w 1445232"/>
              <a:gd name="connsiteY2" fmla="*/ 992025 h 1964827"/>
              <a:gd name="connsiteX3" fmla="*/ 440662 w 1445232"/>
              <a:gd name="connsiteY3" fmla="*/ 21157 h 1964827"/>
              <a:gd name="connsiteX4" fmla="*/ 1053647 w 1445232"/>
              <a:gd name="connsiteY4" fmla="*/ 481322 h 1964827"/>
              <a:gd name="connsiteX5" fmla="*/ 1445232 w 1445232"/>
              <a:gd name="connsiteY5" fmla="*/ 1243032 h 1964827"/>
              <a:gd name="connsiteX0" fmla="*/ 1445232 w 1445232"/>
              <a:gd name="connsiteY0" fmla="*/ 1243032 h 1964827"/>
              <a:gd name="connsiteX1" fmla="*/ 475022 w 1445232"/>
              <a:gd name="connsiteY1" fmla="*/ 1944908 h 1964827"/>
              <a:gd name="connsiteX2" fmla="*/ 10304 w 1445232"/>
              <a:gd name="connsiteY2" fmla="*/ 992025 h 1964827"/>
              <a:gd name="connsiteX3" fmla="*/ 440662 w 1445232"/>
              <a:gd name="connsiteY3" fmla="*/ 21157 h 1964827"/>
              <a:gd name="connsiteX4" fmla="*/ 1053647 w 1445232"/>
              <a:gd name="connsiteY4" fmla="*/ 481322 h 1964827"/>
              <a:gd name="connsiteX5" fmla="*/ 1445232 w 1445232"/>
              <a:gd name="connsiteY5" fmla="*/ 1243032 h 1964827"/>
              <a:gd name="connsiteX0" fmla="*/ 1445232 w 1445232"/>
              <a:gd name="connsiteY0" fmla="*/ 1243032 h 1964827"/>
              <a:gd name="connsiteX1" fmla="*/ 475022 w 1445232"/>
              <a:gd name="connsiteY1" fmla="*/ 1944908 h 1964827"/>
              <a:gd name="connsiteX2" fmla="*/ 10304 w 1445232"/>
              <a:gd name="connsiteY2" fmla="*/ 992025 h 1964827"/>
              <a:gd name="connsiteX3" fmla="*/ 440662 w 1445232"/>
              <a:gd name="connsiteY3" fmla="*/ 21157 h 1964827"/>
              <a:gd name="connsiteX4" fmla="*/ 1053647 w 1445232"/>
              <a:gd name="connsiteY4" fmla="*/ 481322 h 1964827"/>
              <a:gd name="connsiteX5" fmla="*/ 1445232 w 1445232"/>
              <a:gd name="connsiteY5" fmla="*/ 1243032 h 1964827"/>
              <a:gd name="connsiteX0" fmla="*/ 1445232 w 1445232"/>
              <a:gd name="connsiteY0" fmla="*/ 1243032 h 1964827"/>
              <a:gd name="connsiteX1" fmla="*/ 475022 w 1445232"/>
              <a:gd name="connsiteY1" fmla="*/ 1944908 h 1964827"/>
              <a:gd name="connsiteX2" fmla="*/ 10304 w 1445232"/>
              <a:gd name="connsiteY2" fmla="*/ 992025 h 1964827"/>
              <a:gd name="connsiteX3" fmla="*/ 440662 w 1445232"/>
              <a:gd name="connsiteY3" fmla="*/ 21157 h 1964827"/>
              <a:gd name="connsiteX4" fmla="*/ 1053647 w 1445232"/>
              <a:gd name="connsiteY4" fmla="*/ 481322 h 1964827"/>
              <a:gd name="connsiteX5" fmla="*/ 1445232 w 1445232"/>
              <a:gd name="connsiteY5" fmla="*/ 1243032 h 1964827"/>
              <a:gd name="connsiteX0" fmla="*/ 1445232 w 1445232"/>
              <a:gd name="connsiteY0" fmla="*/ 1243032 h 1964827"/>
              <a:gd name="connsiteX1" fmla="*/ 475022 w 1445232"/>
              <a:gd name="connsiteY1" fmla="*/ 1944908 h 1964827"/>
              <a:gd name="connsiteX2" fmla="*/ 10304 w 1445232"/>
              <a:gd name="connsiteY2" fmla="*/ 992025 h 1964827"/>
              <a:gd name="connsiteX3" fmla="*/ 440662 w 1445232"/>
              <a:gd name="connsiteY3" fmla="*/ 21157 h 1964827"/>
              <a:gd name="connsiteX4" fmla="*/ 1053647 w 1445232"/>
              <a:gd name="connsiteY4" fmla="*/ 481322 h 1964827"/>
              <a:gd name="connsiteX5" fmla="*/ 1445232 w 1445232"/>
              <a:gd name="connsiteY5" fmla="*/ 1243032 h 1964827"/>
              <a:gd name="connsiteX0" fmla="*/ 1445232 w 1445232"/>
              <a:gd name="connsiteY0" fmla="*/ 1243134 h 1964929"/>
              <a:gd name="connsiteX1" fmla="*/ 475022 w 1445232"/>
              <a:gd name="connsiteY1" fmla="*/ 1945010 h 1964929"/>
              <a:gd name="connsiteX2" fmla="*/ 10304 w 1445232"/>
              <a:gd name="connsiteY2" fmla="*/ 992127 h 1964929"/>
              <a:gd name="connsiteX3" fmla="*/ 440662 w 1445232"/>
              <a:gd name="connsiteY3" fmla="*/ 21259 h 1964929"/>
              <a:gd name="connsiteX4" fmla="*/ 1090855 w 1445232"/>
              <a:gd name="connsiteY4" fmla="*/ 478656 h 1964929"/>
              <a:gd name="connsiteX5" fmla="*/ 1445232 w 1445232"/>
              <a:gd name="connsiteY5" fmla="*/ 1243134 h 1964929"/>
              <a:gd name="connsiteX0" fmla="*/ 1445232 w 1445232"/>
              <a:gd name="connsiteY0" fmla="*/ 1241424 h 1963219"/>
              <a:gd name="connsiteX1" fmla="*/ 475022 w 1445232"/>
              <a:gd name="connsiteY1" fmla="*/ 1943300 h 1963219"/>
              <a:gd name="connsiteX2" fmla="*/ 10304 w 1445232"/>
              <a:gd name="connsiteY2" fmla="*/ 990417 h 1963219"/>
              <a:gd name="connsiteX3" fmla="*/ 440662 w 1445232"/>
              <a:gd name="connsiteY3" fmla="*/ 19549 h 1963219"/>
              <a:gd name="connsiteX4" fmla="*/ 1090855 w 1445232"/>
              <a:gd name="connsiteY4" fmla="*/ 476946 h 1963219"/>
              <a:gd name="connsiteX5" fmla="*/ 1445232 w 1445232"/>
              <a:gd name="connsiteY5" fmla="*/ 1241424 h 1963219"/>
              <a:gd name="connsiteX0" fmla="*/ 1445232 w 1445232"/>
              <a:gd name="connsiteY0" fmla="*/ 1241424 h 1963219"/>
              <a:gd name="connsiteX1" fmla="*/ 475022 w 1445232"/>
              <a:gd name="connsiteY1" fmla="*/ 1943300 h 1963219"/>
              <a:gd name="connsiteX2" fmla="*/ 10304 w 1445232"/>
              <a:gd name="connsiteY2" fmla="*/ 990417 h 1963219"/>
              <a:gd name="connsiteX3" fmla="*/ 440662 w 1445232"/>
              <a:gd name="connsiteY3" fmla="*/ 19549 h 1963219"/>
              <a:gd name="connsiteX4" fmla="*/ 1090855 w 1445232"/>
              <a:gd name="connsiteY4" fmla="*/ 476946 h 1963219"/>
              <a:gd name="connsiteX5" fmla="*/ 1445232 w 1445232"/>
              <a:gd name="connsiteY5" fmla="*/ 1241424 h 1963219"/>
              <a:gd name="connsiteX0" fmla="*/ 1445232 w 1445232"/>
              <a:gd name="connsiteY0" fmla="*/ 1241424 h 1963219"/>
              <a:gd name="connsiteX1" fmla="*/ 475022 w 1445232"/>
              <a:gd name="connsiteY1" fmla="*/ 1943300 h 1963219"/>
              <a:gd name="connsiteX2" fmla="*/ 10304 w 1445232"/>
              <a:gd name="connsiteY2" fmla="*/ 990417 h 1963219"/>
              <a:gd name="connsiteX3" fmla="*/ 440662 w 1445232"/>
              <a:gd name="connsiteY3" fmla="*/ 19549 h 1963219"/>
              <a:gd name="connsiteX4" fmla="*/ 1090855 w 1445232"/>
              <a:gd name="connsiteY4" fmla="*/ 476946 h 1963219"/>
              <a:gd name="connsiteX5" fmla="*/ 1445232 w 1445232"/>
              <a:gd name="connsiteY5" fmla="*/ 1241424 h 1963219"/>
              <a:gd name="connsiteX0" fmla="*/ 1445232 w 1445232"/>
              <a:gd name="connsiteY0" fmla="*/ 1241424 h 1963219"/>
              <a:gd name="connsiteX1" fmla="*/ 475022 w 1445232"/>
              <a:gd name="connsiteY1" fmla="*/ 1943300 h 1963219"/>
              <a:gd name="connsiteX2" fmla="*/ 10304 w 1445232"/>
              <a:gd name="connsiteY2" fmla="*/ 990417 h 1963219"/>
              <a:gd name="connsiteX3" fmla="*/ 440662 w 1445232"/>
              <a:gd name="connsiteY3" fmla="*/ 19549 h 1963219"/>
              <a:gd name="connsiteX4" fmla="*/ 1090855 w 1445232"/>
              <a:gd name="connsiteY4" fmla="*/ 476946 h 1963219"/>
              <a:gd name="connsiteX5" fmla="*/ 1445232 w 1445232"/>
              <a:gd name="connsiteY5" fmla="*/ 1241424 h 1963219"/>
              <a:gd name="connsiteX0" fmla="*/ 1445232 w 1445232"/>
              <a:gd name="connsiteY0" fmla="*/ 1241424 h 1963219"/>
              <a:gd name="connsiteX1" fmla="*/ 475022 w 1445232"/>
              <a:gd name="connsiteY1" fmla="*/ 1943300 h 1963219"/>
              <a:gd name="connsiteX2" fmla="*/ 10304 w 1445232"/>
              <a:gd name="connsiteY2" fmla="*/ 990417 h 1963219"/>
              <a:gd name="connsiteX3" fmla="*/ 440662 w 1445232"/>
              <a:gd name="connsiteY3" fmla="*/ 19549 h 1963219"/>
              <a:gd name="connsiteX4" fmla="*/ 1090855 w 1445232"/>
              <a:gd name="connsiteY4" fmla="*/ 476946 h 1963219"/>
              <a:gd name="connsiteX5" fmla="*/ 1445232 w 1445232"/>
              <a:gd name="connsiteY5" fmla="*/ 1241424 h 1963219"/>
              <a:gd name="connsiteX0" fmla="*/ 1445232 w 1445232"/>
              <a:gd name="connsiteY0" fmla="*/ 1241424 h 1963219"/>
              <a:gd name="connsiteX1" fmla="*/ 475022 w 1445232"/>
              <a:gd name="connsiteY1" fmla="*/ 1943300 h 1963219"/>
              <a:gd name="connsiteX2" fmla="*/ 10304 w 1445232"/>
              <a:gd name="connsiteY2" fmla="*/ 990417 h 1963219"/>
              <a:gd name="connsiteX3" fmla="*/ 440662 w 1445232"/>
              <a:gd name="connsiteY3" fmla="*/ 19549 h 1963219"/>
              <a:gd name="connsiteX4" fmla="*/ 1090855 w 1445232"/>
              <a:gd name="connsiteY4" fmla="*/ 476946 h 1963219"/>
              <a:gd name="connsiteX5" fmla="*/ 1445232 w 1445232"/>
              <a:gd name="connsiteY5" fmla="*/ 1241424 h 1963219"/>
              <a:gd name="connsiteX0" fmla="*/ 1445232 w 1449238"/>
              <a:gd name="connsiteY0" fmla="*/ 1241424 h 1963219"/>
              <a:gd name="connsiteX1" fmla="*/ 475022 w 1449238"/>
              <a:gd name="connsiteY1" fmla="*/ 1943300 h 1963219"/>
              <a:gd name="connsiteX2" fmla="*/ 10304 w 1449238"/>
              <a:gd name="connsiteY2" fmla="*/ 990417 h 1963219"/>
              <a:gd name="connsiteX3" fmla="*/ 440662 w 1449238"/>
              <a:gd name="connsiteY3" fmla="*/ 19549 h 1963219"/>
              <a:gd name="connsiteX4" fmla="*/ 1090855 w 1449238"/>
              <a:gd name="connsiteY4" fmla="*/ 476946 h 1963219"/>
              <a:gd name="connsiteX5" fmla="*/ 1445232 w 1449238"/>
              <a:gd name="connsiteY5" fmla="*/ 1241424 h 1963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49238" h="1963219">
                <a:moveTo>
                  <a:pt x="1445232" y="1241424"/>
                </a:moveTo>
                <a:cubicBezTo>
                  <a:pt x="1294868" y="1547941"/>
                  <a:pt x="1041932" y="2071839"/>
                  <a:pt x="475022" y="1943300"/>
                </a:cubicBezTo>
                <a:cubicBezTo>
                  <a:pt x="158567" y="1871548"/>
                  <a:pt x="-49710" y="1401639"/>
                  <a:pt x="10304" y="990417"/>
                </a:cubicBezTo>
                <a:cubicBezTo>
                  <a:pt x="50410" y="645669"/>
                  <a:pt x="153397" y="215060"/>
                  <a:pt x="440662" y="19549"/>
                </a:cubicBezTo>
                <a:cubicBezTo>
                  <a:pt x="507753" y="-106424"/>
                  <a:pt x="439101" y="415270"/>
                  <a:pt x="1090855" y="476946"/>
                </a:cubicBezTo>
                <a:cubicBezTo>
                  <a:pt x="1091447" y="1148103"/>
                  <a:pt x="1493394" y="1142086"/>
                  <a:pt x="1445232" y="1241424"/>
                </a:cubicBezTo>
                <a:close/>
              </a:path>
            </a:pathLst>
          </a:cu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Chord 61">
            <a:extLst>
              <a:ext uri="{FF2B5EF4-FFF2-40B4-BE49-F238E27FC236}">
                <a16:creationId xmlns:a16="http://schemas.microsoft.com/office/drawing/2014/main" id="{CF35077F-4F78-256A-8078-422E44E558C5}"/>
              </a:ext>
            </a:extLst>
          </p:cNvPr>
          <p:cNvSpPr/>
          <p:nvPr/>
        </p:nvSpPr>
        <p:spPr>
          <a:xfrm rot="10983036">
            <a:off x="8721953" y="2657828"/>
            <a:ext cx="1836962" cy="1354382"/>
          </a:xfrm>
          <a:custGeom>
            <a:avLst/>
            <a:gdLst>
              <a:gd name="connsiteX0" fmla="*/ 1567172 w 1791952"/>
              <a:gd name="connsiteY0" fmla="*/ 1684426 h 2026461"/>
              <a:gd name="connsiteX1" fmla="*/ 437331 w 1791952"/>
              <a:gd name="connsiteY1" fmla="*/ 1883644 h 2026461"/>
              <a:gd name="connsiteX2" fmla="*/ 11959 w 1791952"/>
              <a:gd name="connsiteY2" fmla="*/ 848238 h 2026461"/>
              <a:gd name="connsiteX3" fmla="*/ 778998 w 1791952"/>
              <a:gd name="connsiteY3" fmla="*/ 8672 h 2026461"/>
              <a:gd name="connsiteX4" fmla="*/ 1567172 w 1791952"/>
              <a:gd name="connsiteY4" fmla="*/ 1684426 h 2026461"/>
              <a:gd name="connsiteX0" fmla="*/ 1567208 w 1567208"/>
              <a:gd name="connsiteY0" fmla="*/ 1654630 h 1996705"/>
              <a:gd name="connsiteX1" fmla="*/ 437367 w 1567208"/>
              <a:gd name="connsiteY1" fmla="*/ 1853848 h 1996705"/>
              <a:gd name="connsiteX2" fmla="*/ 11995 w 1567208"/>
              <a:gd name="connsiteY2" fmla="*/ 818442 h 1996705"/>
              <a:gd name="connsiteX3" fmla="*/ 533289 w 1567208"/>
              <a:gd name="connsiteY3" fmla="*/ 0 h 1996705"/>
              <a:gd name="connsiteX4" fmla="*/ 1567208 w 1567208"/>
              <a:gd name="connsiteY4" fmla="*/ 1654630 h 1996705"/>
              <a:gd name="connsiteX0" fmla="*/ 1526817 w 1526817"/>
              <a:gd name="connsiteY0" fmla="*/ 1182718 h 1860474"/>
              <a:gd name="connsiteX1" fmla="*/ 434924 w 1526817"/>
              <a:gd name="connsiteY1" fmla="*/ 1853848 h 1860474"/>
              <a:gd name="connsiteX2" fmla="*/ 9552 w 1526817"/>
              <a:gd name="connsiteY2" fmla="*/ 818442 h 1860474"/>
              <a:gd name="connsiteX3" fmla="*/ 530846 w 1526817"/>
              <a:gd name="connsiteY3" fmla="*/ 0 h 1860474"/>
              <a:gd name="connsiteX4" fmla="*/ 1526817 w 1526817"/>
              <a:gd name="connsiteY4" fmla="*/ 1182718 h 1860474"/>
              <a:gd name="connsiteX0" fmla="*/ 1524415 w 1524415"/>
              <a:gd name="connsiteY0" fmla="*/ 1182718 h 1875709"/>
              <a:gd name="connsiteX1" fmla="*/ 530326 w 1524415"/>
              <a:gd name="connsiteY1" fmla="*/ 1869314 h 1875709"/>
              <a:gd name="connsiteX2" fmla="*/ 7150 w 1524415"/>
              <a:gd name="connsiteY2" fmla="*/ 818442 h 1875709"/>
              <a:gd name="connsiteX3" fmla="*/ 528444 w 1524415"/>
              <a:gd name="connsiteY3" fmla="*/ 0 h 1875709"/>
              <a:gd name="connsiteX4" fmla="*/ 1524415 w 1524415"/>
              <a:gd name="connsiteY4" fmla="*/ 1182718 h 1875709"/>
              <a:gd name="connsiteX0" fmla="*/ 1443628 w 1443628"/>
              <a:gd name="connsiteY0" fmla="*/ 1182718 h 1872609"/>
              <a:gd name="connsiteX1" fmla="*/ 449539 w 1443628"/>
              <a:gd name="connsiteY1" fmla="*/ 1869314 h 1872609"/>
              <a:gd name="connsiteX2" fmla="*/ 8700 w 1443628"/>
              <a:gd name="connsiteY2" fmla="*/ 931711 h 1872609"/>
              <a:gd name="connsiteX3" fmla="*/ 447657 w 1443628"/>
              <a:gd name="connsiteY3" fmla="*/ 0 h 1872609"/>
              <a:gd name="connsiteX4" fmla="*/ 1443628 w 1443628"/>
              <a:gd name="connsiteY4" fmla="*/ 1182718 h 1872609"/>
              <a:gd name="connsiteX0" fmla="*/ 1443628 w 1443628"/>
              <a:gd name="connsiteY0" fmla="*/ 1182718 h 1872609"/>
              <a:gd name="connsiteX1" fmla="*/ 449539 w 1443628"/>
              <a:gd name="connsiteY1" fmla="*/ 1869314 h 1872609"/>
              <a:gd name="connsiteX2" fmla="*/ 8700 w 1443628"/>
              <a:gd name="connsiteY2" fmla="*/ 931711 h 1872609"/>
              <a:gd name="connsiteX3" fmla="*/ 447657 w 1443628"/>
              <a:gd name="connsiteY3" fmla="*/ 0 h 1872609"/>
              <a:gd name="connsiteX4" fmla="*/ 1443628 w 1443628"/>
              <a:gd name="connsiteY4" fmla="*/ 1182718 h 1872609"/>
              <a:gd name="connsiteX0" fmla="*/ 1443628 w 1443628"/>
              <a:gd name="connsiteY0" fmla="*/ 1182718 h 1872609"/>
              <a:gd name="connsiteX1" fmla="*/ 449539 w 1443628"/>
              <a:gd name="connsiteY1" fmla="*/ 1869314 h 1872609"/>
              <a:gd name="connsiteX2" fmla="*/ 8700 w 1443628"/>
              <a:gd name="connsiteY2" fmla="*/ 931711 h 1872609"/>
              <a:gd name="connsiteX3" fmla="*/ 447657 w 1443628"/>
              <a:gd name="connsiteY3" fmla="*/ 0 h 1872609"/>
              <a:gd name="connsiteX4" fmla="*/ 1443628 w 1443628"/>
              <a:gd name="connsiteY4" fmla="*/ 1182718 h 1872609"/>
              <a:gd name="connsiteX0" fmla="*/ 1443628 w 1443628"/>
              <a:gd name="connsiteY0" fmla="*/ 1232671 h 1922562"/>
              <a:gd name="connsiteX1" fmla="*/ 449539 w 1443628"/>
              <a:gd name="connsiteY1" fmla="*/ 1919267 h 1922562"/>
              <a:gd name="connsiteX2" fmla="*/ 8700 w 1443628"/>
              <a:gd name="connsiteY2" fmla="*/ 981664 h 1922562"/>
              <a:gd name="connsiteX3" fmla="*/ 469525 w 1443628"/>
              <a:gd name="connsiteY3" fmla="*/ 0 h 1922562"/>
              <a:gd name="connsiteX4" fmla="*/ 1443628 w 1443628"/>
              <a:gd name="connsiteY4" fmla="*/ 1232671 h 1922562"/>
              <a:gd name="connsiteX0" fmla="*/ 1443628 w 1458480"/>
              <a:gd name="connsiteY0" fmla="*/ 1239150 h 1929041"/>
              <a:gd name="connsiteX1" fmla="*/ 449539 w 1458480"/>
              <a:gd name="connsiteY1" fmla="*/ 1925746 h 1929041"/>
              <a:gd name="connsiteX2" fmla="*/ 8700 w 1458480"/>
              <a:gd name="connsiteY2" fmla="*/ 988143 h 1929041"/>
              <a:gd name="connsiteX3" fmla="*/ 469525 w 1458480"/>
              <a:gd name="connsiteY3" fmla="*/ 6479 h 1929041"/>
              <a:gd name="connsiteX4" fmla="*/ 1052043 w 1458480"/>
              <a:gd name="connsiteY4" fmla="*/ 477440 h 1929041"/>
              <a:gd name="connsiteX5" fmla="*/ 1443628 w 1458480"/>
              <a:gd name="connsiteY5" fmla="*/ 1239150 h 1929041"/>
              <a:gd name="connsiteX0" fmla="*/ 1443628 w 1456369"/>
              <a:gd name="connsiteY0" fmla="*/ 1239150 h 1929041"/>
              <a:gd name="connsiteX1" fmla="*/ 449539 w 1456369"/>
              <a:gd name="connsiteY1" fmla="*/ 1925746 h 1929041"/>
              <a:gd name="connsiteX2" fmla="*/ 8700 w 1456369"/>
              <a:gd name="connsiteY2" fmla="*/ 988143 h 1929041"/>
              <a:gd name="connsiteX3" fmla="*/ 469525 w 1456369"/>
              <a:gd name="connsiteY3" fmla="*/ 6479 h 1929041"/>
              <a:gd name="connsiteX4" fmla="*/ 1052043 w 1456369"/>
              <a:gd name="connsiteY4" fmla="*/ 477440 h 1929041"/>
              <a:gd name="connsiteX5" fmla="*/ 1443628 w 1456369"/>
              <a:gd name="connsiteY5" fmla="*/ 1239150 h 1929041"/>
              <a:gd name="connsiteX0" fmla="*/ 1443628 w 1456369"/>
              <a:gd name="connsiteY0" fmla="*/ 1238996 h 1928887"/>
              <a:gd name="connsiteX1" fmla="*/ 449539 w 1456369"/>
              <a:gd name="connsiteY1" fmla="*/ 1925592 h 1928887"/>
              <a:gd name="connsiteX2" fmla="*/ 8700 w 1456369"/>
              <a:gd name="connsiteY2" fmla="*/ 987989 h 1928887"/>
              <a:gd name="connsiteX3" fmla="*/ 469525 w 1456369"/>
              <a:gd name="connsiteY3" fmla="*/ 6325 h 1928887"/>
              <a:gd name="connsiteX4" fmla="*/ 1052043 w 1456369"/>
              <a:gd name="connsiteY4" fmla="*/ 477286 h 1928887"/>
              <a:gd name="connsiteX5" fmla="*/ 1443628 w 1456369"/>
              <a:gd name="connsiteY5" fmla="*/ 1238996 h 1928887"/>
              <a:gd name="connsiteX0" fmla="*/ 1443628 w 1456369"/>
              <a:gd name="connsiteY0" fmla="*/ 1232671 h 1922562"/>
              <a:gd name="connsiteX1" fmla="*/ 449539 w 1456369"/>
              <a:gd name="connsiteY1" fmla="*/ 1919267 h 1922562"/>
              <a:gd name="connsiteX2" fmla="*/ 8700 w 1456369"/>
              <a:gd name="connsiteY2" fmla="*/ 981664 h 1922562"/>
              <a:gd name="connsiteX3" fmla="*/ 469525 w 1456369"/>
              <a:gd name="connsiteY3" fmla="*/ 0 h 1922562"/>
              <a:gd name="connsiteX4" fmla="*/ 1052043 w 1456369"/>
              <a:gd name="connsiteY4" fmla="*/ 470961 h 1922562"/>
              <a:gd name="connsiteX5" fmla="*/ 1443628 w 1456369"/>
              <a:gd name="connsiteY5" fmla="*/ 1232671 h 1922562"/>
              <a:gd name="connsiteX0" fmla="*/ 1443628 w 1456369"/>
              <a:gd name="connsiteY0" fmla="*/ 1232671 h 1922562"/>
              <a:gd name="connsiteX1" fmla="*/ 449539 w 1456369"/>
              <a:gd name="connsiteY1" fmla="*/ 1919267 h 1922562"/>
              <a:gd name="connsiteX2" fmla="*/ 8700 w 1456369"/>
              <a:gd name="connsiteY2" fmla="*/ 981664 h 1922562"/>
              <a:gd name="connsiteX3" fmla="*/ 469525 w 1456369"/>
              <a:gd name="connsiteY3" fmla="*/ 0 h 1922562"/>
              <a:gd name="connsiteX4" fmla="*/ 1052043 w 1456369"/>
              <a:gd name="connsiteY4" fmla="*/ 470961 h 1922562"/>
              <a:gd name="connsiteX5" fmla="*/ 1443628 w 1456369"/>
              <a:gd name="connsiteY5" fmla="*/ 1232671 h 1922562"/>
              <a:gd name="connsiteX0" fmla="*/ 1443628 w 1446455"/>
              <a:gd name="connsiteY0" fmla="*/ 1232671 h 1922562"/>
              <a:gd name="connsiteX1" fmla="*/ 449539 w 1446455"/>
              <a:gd name="connsiteY1" fmla="*/ 1919267 h 1922562"/>
              <a:gd name="connsiteX2" fmla="*/ 8700 w 1446455"/>
              <a:gd name="connsiteY2" fmla="*/ 981664 h 1922562"/>
              <a:gd name="connsiteX3" fmla="*/ 469525 w 1446455"/>
              <a:gd name="connsiteY3" fmla="*/ 0 h 1922562"/>
              <a:gd name="connsiteX4" fmla="*/ 1052043 w 1446455"/>
              <a:gd name="connsiteY4" fmla="*/ 470961 h 1922562"/>
              <a:gd name="connsiteX5" fmla="*/ 1443628 w 1446455"/>
              <a:gd name="connsiteY5" fmla="*/ 1232671 h 1922562"/>
              <a:gd name="connsiteX0" fmla="*/ 1443610 w 1446437"/>
              <a:gd name="connsiteY0" fmla="*/ 1232671 h 1937888"/>
              <a:gd name="connsiteX1" fmla="*/ 449521 w 1446437"/>
              <a:gd name="connsiteY1" fmla="*/ 1919267 h 1937888"/>
              <a:gd name="connsiteX2" fmla="*/ 8682 w 1446437"/>
              <a:gd name="connsiteY2" fmla="*/ 981664 h 1937888"/>
              <a:gd name="connsiteX3" fmla="*/ 469507 w 1446437"/>
              <a:gd name="connsiteY3" fmla="*/ 0 h 1937888"/>
              <a:gd name="connsiteX4" fmla="*/ 1052025 w 1446437"/>
              <a:gd name="connsiteY4" fmla="*/ 470961 h 1937888"/>
              <a:gd name="connsiteX5" fmla="*/ 1443610 w 1446437"/>
              <a:gd name="connsiteY5" fmla="*/ 1232671 h 1937888"/>
              <a:gd name="connsiteX0" fmla="*/ 1443610 w 1446437"/>
              <a:gd name="connsiteY0" fmla="*/ 1232671 h 1936021"/>
              <a:gd name="connsiteX1" fmla="*/ 449521 w 1446437"/>
              <a:gd name="connsiteY1" fmla="*/ 1919267 h 1936021"/>
              <a:gd name="connsiteX2" fmla="*/ 8682 w 1446437"/>
              <a:gd name="connsiteY2" fmla="*/ 981664 h 1936021"/>
              <a:gd name="connsiteX3" fmla="*/ 469507 w 1446437"/>
              <a:gd name="connsiteY3" fmla="*/ 0 h 1936021"/>
              <a:gd name="connsiteX4" fmla="*/ 1052025 w 1446437"/>
              <a:gd name="connsiteY4" fmla="*/ 470961 h 1936021"/>
              <a:gd name="connsiteX5" fmla="*/ 1443610 w 1446437"/>
              <a:gd name="connsiteY5" fmla="*/ 1232671 h 1936021"/>
              <a:gd name="connsiteX0" fmla="*/ 1443610 w 1443610"/>
              <a:gd name="connsiteY0" fmla="*/ 1232671 h 1936021"/>
              <a:gd name="connsiteX1" fmla="*/ 449521 w 1443610"/>
              <a:gd name="connsiteY1" fmla="*/ 1919267 h 1936021"/>
              <a:gd name="connsiteX2" fmla="*/ 8682 w 1443610"/>
              <a:gd name="connsiteY2" fmla="*/ 981664 h 1936021"/>
              <a:gd name="connsiteX3" fmla="*/ 469507 w 1443610"/>
              <a:gd name="connsiteY3" fmla="*/ 0 h 1936021"/>
              <a:gd name="connsiteX4" fmla="*/ 1052025 w 1443610"/>
              <a:gd name="connsiteY4" fmla="*/ 470961 h 1936021"/>
              <a:gd name="connsiteX5" fmla="*/ 1443610 w 1443610"/>
              <a:gd name="connsiteY5" fmla="*/ 1232671 h 1936021"/>
              <a:gd name="connsiteX0" fmla="*/ 1443610 w 1443610"/>
              <a:gd name="connsiteY0" fmla="*/ 1232671 h 1936021"/>
              <a:gd name="connsiteX1" fmla="*/ 449521 w 1443610"/>
              <a:gd name="connsiteY1" fmla="*/ 1919267 h 1936021"/>
              <a:gd name="connsiteX2" fmla="*/ 8682 w 1443610"/>
              <a:gd name="connsiteY2" fmla="*/ 981664 h 1936021"/>
              <a:gd name="connsiteX3" fmla="*/ 469507 w 1443610"/>
              <a:gd name="connsiteY3" fmla="*/ 0 h 1936021"/>
              <a:gd name="connsiteX4" fmla="*/ 1052025 w 1443610"/>
              <a:gd name="connsiteY4" fmla="*/ 470961 h 1936021"/>
              <a:gd name="connsiteX5" fmla="*/ 1443610 w 1443610"/>
              <a:gd name="connsiteY5" fmla="*/ 1232671 h 1936021"/>
              <a:gd name="connsiteX0" fmla="*/ 1443610 w 1443610"/>
              <a:gd name="connsiteY0" fmla="*/ 1221875 h 1925225"/>
              <a:gd name="connsiteX1" fmla="*/ 449521 w 1443610"/>
              <a:gd name="connsiteY1" fmla="*/ 1908471 h 1925225"/>
              <a:gd name="connsiteX2" fmla="*/ 8682 w 1443610"/>
              <a:gd name="connsiteY2" fmla="*/ 970868 h 1925225"/>
              <a:gd name="connsiteX3" fmla="*/ 439040 w 1443610"/>
              <a:gd name="connsiteY3" fmla="*/ 0 h 1925225"/>
              <a:gd name="connsiteX4" fmla="*/ 1052025 w 1443610"/>
              <a:gd name="connsiteY4" fmla="*/ 460165 h 1925225"/>
              <a:gd name="connsiteX5" fmla="*/ 1443610 w 1443610"/>
              <a:gd name="connsiteY5" fmla="*/ 1221875 h 1925225"/>
              <a:gd name="connsiteX0" fmla="*/ 1443610 w 1443610"/>
              <a:gd name="connsiteY0" fmla="*/ 1247733 h 1951083"/>
              <a:gd name="connsiteX1" fmla="*/ 449521 w 1443610"/>
              <a:gd name="connsiteY1" fmla="*/ 1934329 h 1951083"/>
              <a:gd name="connsiteX2" fmla="*/ 8682 w 1443610"/>
              <a:gd name="connsiteY2" fmla="*/ 996726 h 1951083"/>
              <a:gd name="connsiteX3" fmla="*/ 439040 w 1443610"/>
              <a:gd name="connsiteY3" fmla="*/ 25858 h 1951083"/>
              <a:gd name="connsiteX4" fmla="*/ 1052025 w 1443610"/>
              <a:gd name="connsiteY4" fmla="*/ 486023 h 1951083"/>
              <a:gd name="connsiteX5" fmla="*/ 1443610 w 1443610"/>
              <a:gd name="connsiteY5" fmla="*/ 1247733 h 1951083"/>
              <a:gd name="connsiteX0" fmla="*/ 1443610 w 1443610"/>
              <a:gd name="connsiteY0" fmla="*/ 1247733 h 1951083"/>
              <a:gd name="connsiteX1" fmla="*/ 449521 w 1443610"/>
              <a:gd name="connsiteY1" fmla="*/ 1934329 h 1951083"/>
              <a:gd name="connsiteX2" fmla="*/ 8682 w 1443610"/>
              <a:gd name="connsiteY2" fmla="*/ 996726 h 1951083"/>
              <a:gd name="connsiteX3" fmla="*/ 439040 w 1443610"/>
              <a:gd name="connsiteY3" fmla="*/ 25858 h 1951083"/>
              <a:gd name="connsiteX4" fmla="*/ 1052025 w 1443610"/>
              <a:gd name="connsiteY4" fmla="*/ 486023 h 1951083"/>
              <a:gd name="connsiteX5" fmla="*/ 1443610 w 1443610"/>
              <a:gd name="connsiteY5" fmla="*/ 1247733 h 1951083"/>
              <a:gd name="connsiteX0" fmla="*/ 1443007 w 1443007"/>
              <a:gd name="connsiteY0" fmla="*/ 1247733 h 1965946"/>
              <a:gd name="connsiteX1" fmla="*/ 472797 w 1443007"/>
              <a:gd name="connsiteY1" fmla="*/ 1949609 h 1965946"/>
              <a:gd name="connsiteX2" fmla="*/ 8079 w 1443007"/>
              <a:gd name="connsiteY2" fmla="*/ 996726 h 1965946"/>
              <a:gd name="connsiteX3" fmla="*/ 438437 w 1443007"/>
              <a:gd name="connsiteY3" fmla="*/ 25858 h 1965946"/>
              <a:gd name="connsiteX4" fmla="*/ 1051422 w 1443007"/>
              <a:gd name="connsiteY4" fmla="*/ 486023 h 1965946"/>
              <a:gd name="connsiteX5" fmla="*/ 1443007 w 1443007"/>
              <a:gd name="connsiteY5" fmla="*/ 1247733 h 1965946"/>
              <a:gd name="connsiteX0" fmla="*/ 1444862 w 1444862"/>
              <a:gd name="connsiteY0" fmla="*/ 1247733 h 1991042"/>
              <a:gd name="connsiteX1" fmla="*/ 474652 w 1444862"/>
              <a:gd name="connsiteY1" fmla="*/ 1949609 h 1991042"/>
              <a:gd name="connsiteX2" fmla="*/ 9934 w 1444862"/>
              <a:gd name="connsiteY2" fmla="*/ 996726 h 1991042"/>
              <a:gd name="connsiteX3" fmla="*/ 440292 w 1444862"/>
              <a:gd name="connsiteY3" fmla="*/ 25858 h 1991042"/>
              <a:gd name="connsiteX4" fmla="*/ 1053277 w 1444862"/>
              <a:gd name="connsiteY4" fmla="*/ 486023 h 1991042"/>
              <a:gd name="connsiteX5" fmla="*/ 1444862 w 1444862"/>
              <a:gd name="connsiteY5" fmla="*/ 1247733 h 1991042"/>
              <a:gd name="connsiteX0" fmla="*/ 1445232 w 1445232"/>
              <a:gd name="connsiteY0" fmla="*/ 1247733 h 1969396"/>
              <a:gd name="connsiteX1" fmla="*/ 475022 w 1445232"/>
              <a:gd name="connsiteY1" fmla="*/ 1949609 h 1969396"/>
              <a:gd name="connsiteX2" fmla="*/ 10304 w 1445232"/>
              <a:gd name="connsiteY2" fmla="*/ 996726 h 1969396"/>
              <a:gd name="connsiteX3" fmla="*/ 440662 w 1445232"/>
              <a:gd name="connsiteY3" fmla="*/ 25858 h 1969396"/>
              <a:gd name="connsiteX4" fmla="*/ 1053647 w 1445232"/>
              <a:gd name="connsiteY4" fmla="*/ 486023 h 1969396"/>
              <a:gd name="connsiteX5" fmla="*/ 1445232 w 1445232"/>
              <a:gd name="connsiteY5" fmla="*/ 1247733 h 1969396"/>
              <a:gd name="connsiteX0" fmla="*/ 1445232 w 1445232"/>
              <a:gd name="connsiteY0" fmla="*/ 1247733 h 1969528"/>
              <a:gd name="connsiteX1" fmla="*/ 475022 w 1445232"/>
              <a:gd name="connsiteY1" fmla="*/ 1949609 h 1969528"/>
              <a:gd name="connsiteX2" fmla="*/ 10304 w 1445232"/>
              <a:gd name="connsiteY2" fmla="*/ 996726 h 1969528"/>
              <a:gd name="connsiteX3" fmla="*/ 440662 w 1445232"/>
              <a:gd name="connsiteY3" fmla="*/ 25858 h 1969528"/>
              <a:gd name="connsiteX4" fmla="*/ 1053647 w 1445232"/>
              <a:gd name="connsiteY4" fmla="*/ 486023 h 1969528"/>
              <a:gd name="connsiteX5" fmla="*/ 1445232 w 1445232"/>
              <a:gd name="connsiteY5" fmla="*/ 1247733 h 1969528"/>
              <a:gd name="connsiteX0" fmla="*/ 1445232 w 1445232"/>
              <a:gd name="connsiteY0" fmla="*/ 1235951 h 1957746"/>
              <a:gd name="connsiteX1" fmla="*/ 475022 w 1445232"/>
              <a:gd name="connsiteY1" fmla="*/ 1937827 h 1957746"/>
              <a:gd name="connsiteX2" fmla="*/ 10304 w 1445232"/>
              <a:gd name="connsiteY2" fmla="*/ 984944 h 1957746"/>
              <a:gd name="connsiteX3" fmla="*/ 440662 w 1445232"/>
              <a:gd name="connsiteY3" fmla="*/ 14076 h 1957746"/>
              <a:gd name="connsiteX4" fmla="*/ 1053647 w 1445232"/>
              <a:gd name="connsiteY4" fmla="*/ 474241 h 1957746"/>
              <a:gd name="connsiteX5" fmla="*/ 1445232 w 1445232"/>
              <a:gd name="connsiteY5" fmla="*/ 1235951 h 1957746"/>
              <a:gd name="connsiteX0" fmla="*/ 1445232 w 1445232"/>
              <a:gd name="connsiteY0" fmla="*/ 1246425 h 1968220"/>
              <a:gd name="connsiteX1" fmla="*/ 475022 w 1445232"/>
              <a:gd name="connsiteY1" fmla="*/ 1948301 h 1968220"/>
              <a:gd name="connsiteX2" fmla="*/ 10304 w 1445232"/>
              <a:gd name="connsiteY2" fmla="*/ 995418 h 1968220"/>
              <a:gd name="connsiteX3" fmla="*/ 440662 w 1445232"/>
              <a:gd name="connsiteY3" fmla="*/ 24550 h 1968220"/>
              <a:gd name="connsiteX4" fmla="*/ 1053647 w 1445232"/>
              <a:gd name="connsiteY4" fmla="*/ 484715 h 1968220"/>
              <a:gd name="connsiteX5" fmla="*/ 1445232 w 1445232"/>
              <a:gd name="connsiteY5" fmla="*/ 1246425 h 1968220"/>
              <a:gd name="connsiteX0" fmla="*/ 1445232 w 1445232"/>
              <a:gd name="connsiteY0" fmla="*/ 1243032 h 1964827"/>
              <a:gd name="connsiteX1" fmla="*/ 475022 w 1445232"/>
              <a:gd name="connsiteY1" fmla="*/ 1944908 h 1964827"/>
              <a:gd name="connsiteX2" fmla="*/ 10304 w 1445232"/>
              <a:gd name="connsiteY2" fmla="*/ 992025 h 1964827"/>
              <a:gd name="connsiteX3" fmla="*/ 440662 w 1445232"/>
              <a:gd name="connsiteY3" fmla="*/ 21157 h 1964827"/>
              <a:gd name="connsiteX4" fmla="*/ 1053647 w 1445232"/>
              <a:gd name="connsiteY4" fmla="*/ 481322 h 1964827"/>
              <a:gd name="connsiteX5" fmla="*/ 1445232 w 1445232"/>
              <a:gd name="connsiteY5" fmla="*/ 1243032 h 1964827"/>
              <a:gd name="connsiteX0" fmla="*/ 1820551 w 1820551"/>
              <a:gd name="connsiteY0" fmla="*/ 1243032 h 1960709"/>
              <a:gd name="connsiteX1" fmla="*/ 850341 w 1820551"/>
              <a:gd name="connsiteY1" fmla="*/ 1944908 h 1960709"/>
              <a:gd name="connsiteX2" fmla="*/ 4165 w 1820551"/>
              <a:gd name="connsiteY2" fmla="*/ 572460 h 1960709"/>
              <a:gd name="connsiteX3" fmla="*/ 815981 w 1820551"/>
              <a:gd name="connsiteY3" fmla="*/ 21157 h 1960709"/>
              <a:gd name="connsiteX4" fmla="*/ 1428966 w 1820551"/>
              <a:gd name="connsiteY4" fmla="*/ 481322 h 1960709"/>
              <a:gd name="connsiteX5" fmla="*/ 1820551 w 1820551"/>
              <a:gd name="connsiteY5" fmla="*/ 1243032 h 1960709"/>
              <a:gd name="connsiteX0" fmla="*/ 1823187 w 1823187"/>
              <a:gd name="connsiteY0" fmla="*/ 1243032 h 1466941"/>
              <a:gd name="connsiteX1" fmla="*/ 598167 w 1823187"/>
              <a:gd name="connsiteY1" fmla="*/ 1374955 h 1466941"/>
              <a:gd name="connsiteX2" fmla="*/ 6801 w 1823187"/>
              <a:gd name="connsiteY2" fmla="*/ 572460 h 1466941"/>
              <a:gd name="connsiteX3" fmla="*/ 818617 w 1823187"/>
              <a:gd name="connsiteY3" fmla="*/ 21157 h 1466941"/>
              <a:gd name="connsiteX4" fmla="*/ 1431602 w 1823187"/>
              <a:gd name="connsiteY4" fmla="*/ 481322 h 1466941"/>
              <a:gd name="connsiteX5" fmla="*/ 1823187 w 1823187"/>
              <a:gd name="connsiteY5" fmla="*/ 1243032 h 1466941"/>
              <a:gd name="connsiteX0" fmla="*/ 1819839 w 1819839"/>
              <a:gd name="connsiteY0" fmla="*/ 1180369 h 1438740"/>
              <a:gd name="connsiteX1" fmla="*/ 598159 w 1819839"/>
              <a:gd name="connsiteY1" fmla="*/ 1374955 h 1438740"/>
              <a:gd name="connsiteX2" fmla="*/ 6793 w 1819839"/>
              <a:gd name="connsiteY2" fmla="*/ 572460 h 1438740"/>
              <a:gd name="connsiteX3" fmla="*/ 818609 w 1819839"/>
              <a:gd name="connsiteY3" fmla="*/ 21157 h 1438740"/>
              <a:gd name="connsiteX4" fmla="*/ 1431594 w 1819839"/>
              <a:gd name="connsiteY4" fmla="*/ 481322 h 1438740"/>
              <a:gd name="connsiteX5" fmla="*/ 1819839 w 1819839"/>
              <a:gd name="connsiteY5" fmla="*/ 1180369 h 1438740"/>
              <a:gd name="connsiteX0" fmla="*/ 1820541 w 1820541"/>
              <a:gd name="connsiteY0" fmla="*/ 1180369 h 1411466"/>
              <a:gd name="connsiteX1" fmla="*/ 560668 w 1820541"/>
              <a:gd name="connsiteY1" fmla="*/ 1332102 h 1411466"/>
              <a:gd name="connsiteX2" fmla="*/ 7495 w 1820541"/>
              <a:gd name="connsiteY2" fmla="*/ 572460 h 1411466"/>
              <a:gd name="connsiteX3" fmla="*/ 819311 w 1820541"/>
              <a:gd name="connsiteY3" fmla="*/ 21157 h 1411466"/>
              <a:gd name="connsiteX4" fmla="*/ 1432296 w 1820541"/>
              <a:gd name="connsiteY4" fmla="*/ 481322 h 1411466"/>
              <a:gd name="connsiteX5" fmla="*/ 1820541 w 1820541"/>
              <a:gd name="connsiteY5" fmla="*/ 1180369 h 1411466"/>
              <a:gd name="connsiteX0" fmla="*/ 1821227 w 1821227"/>
              <a:gd name="connsiteY0" fmla="*/ 1180369 h 1370410"/>
              <a:gd name="connsiteX1" fmla="*/ 530205 w 1821227"/>
              <a:gd name="connsiteY1" fmla="*/ 1252965 h 1370410"/>
              <a:gd name="connsiteX2" fmla="*/ 8181 w 1821227"/>
              <a:gd name="connsiteY2" fmla="*/ 572460 h 1370410"/>
              <a:gd name="connsiteX3" fmla="*/ 819997 w 1821227"/>
              <a:gd name="connsiteY3" fmla="*/ 21157 h 1370410"/>
              <a:gd name="connsiteX4" fmla="*/ 1432982 w 1821227"/>
              <a:gd name="connsiteY4" fmla="*/ 481322 h 1370410"/>
              <a:gd name="connsiteX5" fmla="*/ 1821227 w 1821227"/>
              <a:gd name="connsiteY5" fmla="*/ 1180369 h 1370410"/>
              <a:gd name="connsiteX0" fmla="*/ 1821227 w 1821227"/>
              <a:gd name="connsiteY0" fmla="*/ 1180369 h 1388501"/>
              <a:gd name="connsiteX1" fmla="*/ 530205 w 1821227"/>
              <a:gd name="connsiteY1" fmla="*/ 1252965 h 1388501"/>
              <a:gd name="connsiteX2" fmla="*/ 8181 w 1821227"/>
              <a:gd name="connsiteY2" fmla="*/ 572460 h 1388501"/>
              <a:gd name="connsiteX3" fmla="*/ 819997 w 1821227"/>
              <a:gd name="connsiteY3" fmla="*/ 21157 h 1388501"/>
              <a:gd name="connsiteX4" fmla="*/ 1432982 w 1821227"/>
              <a:gd name="connsiteY4" fmla="*/ 481322 h 1388501"/>
              <a:gd name="connsiteX5" fmla="*/ 1821227 w 1821227"/>
              <a:gd name="connsiteY5" fmla="*/ 1180369 h 1388501"/>
              <a:gd name="connsiteX0" fmla="*/ 1821843 w 1821843"/>
              <a:gd name="connsiteY0" fmla="*/ 1180369 h 1413916"/>
              <a:gd name="connsiteX1" fmla="*/ 506827 w 1821843"/>
              <a:gd name="connsiteY1" fmla="*/ 1308108 h 1413916"/>
              <a:gd name="connsiteX2" fmla="*/ 8797 w 1821843"/>
              <a:gd name="connsiteY2" fmla="*/ 572460 h 1413916"/>
              <a:gd name="connsiteX3" fmla="*/ 820613 w 1821843"/>
              <a:gd name="connsiteY3" fmla="*/ 21157 h 1413916"/>
              <a:gd name="connsiteX4" fmla="*/ 1433598 w 1821843"/>
              <a:gd name="connsiteY4" fmla="*/ 481322 h 1413916"/>
              <a:gd name="connsiteX5" fmla="*/ 1821843 w 1821843"/>
              <a:gd name="connsiteY5" fmla="*/ 1180369 h 1413916"/>
              <a:gd name="connsiteX0" fmla="*/ 1822187 w 1822187"/>
              <a:gd name="connsiteY0" fmla="*/ 1180369 h 1399136"/>
              <a:gd name="connsiteX1" fmla="*/ 507171 w 1822187"/>
              <a:gd name="connsiteY1" fmla="*/ 1308108 h 1399136"/>
              <a:gd name="connsiteX2" fmla="*/ 9141 w 1822187"/>
              <a:gd name="connsiteY2" fmla="*/ 572460 h 1399136"/>
              <a:gd name="connsiteX3" fmla="*/ 820957 w 1822187"/>
              <a:gd name="connsiteY3" fmla="*/ 21157 h 1399136"/>
              <a:gd name="connsiteX4" fmla="*/ 1433942 w 1822187"/>
              <a:gd name="connsiteY4" fmla="*/ 481322 h 1399136"/>
              <a:gd name="connsiteX5" fmla="*/ 1822187 w 1822187"/>
              <a:gd name="connsiteY5" fmla="*/ 1180369 h 1399136"/>
              <a:gd name="connsiteX0" fmla="*/ 1822242 w 1822242"/>
              <a:gd name="connsiteY0" fmla="*/ 1180369 h 1414002"/>
              <a:gd name="connsiteX1" fmla="*/ 507226 w 1822242"/>
              <a:gd name="connsiteY1" fmla="*/ 1308108 h 1414002"/>
              <a:gd name="connsiteX2" fmla="*/ 9196 w 1822242"/>
              <a:gd name="connsiteY2" fmla="*/ 572460 h 1414002"/>
              <a:gd name="connsiteX3" fmla="*/ 821012 w 1822242"/>
              <a:gd name="connsiteY3" fmla="*/ 21157 h 1414002"/>
              <a:gd name="connsiteX4" fmla="*/ 1433997 w 1822242"/>
              <a:gd name="connsiteY4" fmla="*/ 481322 h 1414002"/>
              <a:gd name="connsiteX5" fmla="*/ 1822242 w 1822242"/>
              <a:gd name="connsiteY5" fmla="*/ 1180369 h 1414002"/>
              <a:gd name="connsiteX0" fmla="*/ 1822242 w 1822242"/>
              <a:gd name="connsiteY0" fmla="*/ 1179210 h 1412843"/>
              <a:gd name="connsiteX1" fmla="*/ 507226 w 1822242"/>
              <a:gd name="connsiteY1" fmla="*/ 1306949 h 1412843"/>
              <a:gd name="connsiteX2" fmla="*/ 9196 w 1822242"/>
              <a:gd name="connsiteY2" fmla="*/ 571301 h 1412843"/>
              <a:gd name="connsiteX3" fmla="*/ 821012 w 1822242"/>
              <a:gd name="connsiteY3" fmla="*/ 19998 h 1412843"/>
              <a:gd name="connsiteX4" fmla="*/ 1489618 w 1822242"/>
              <a:gd name="connsiteY4" fmla="*/ 513108 h 1412843"/>
              <a:gd name="connsiteX5" fmla="*/ 1822242 w 1822242"/>
              <a:gd name="connsiteY5" fmla="*/ 1179210 h 1412843"/>
              <a:gd name="connsiteX0" fmla="*/ 1822242 w 1822242"/>
              <a:gd name="connsiteY0" fmla="*/ 1115911 h 1349544"/>
              <a:gd name="connsiteX1" fmla="*/ 507226 w 1822242"/>
              <a:gd name="connsiteY1" fmla="*/ 1243650 h 1349544"/>
              <a:gd name="connsiteX2" fmla="*/ 9196 w 1822242"/>
              <a:gd name="connsiteY2" fmla="*/ 508002 h 1349544"/>
              <a:gd name="connsiteX3" fmla="*/ 429508 w 1822242"/>
              <a:gd name="connsiteY3" fmla="*/ 22451 h 1349544"/>
              <a:gd name="connsiteX4" fmla="*/ 1489618 w 1822242"/>
              <a:gd name="connsiteY4" fmla="*/ 449809 h 1349544"/>
              <a:gd name="connsiteX5" fmla="*/ 1822242 w 1822242"/>
              <a:gd name="connsiteY5" fmla="*/ 1115911 h 1349544"/>
              <a:gd name="connsiteX0" fmla="*/ 1822242 w 1822242"/>
              <a:gd name="connsiteY0" fmla="*/ 1093460 h 1327093"/>
              <a:gd name="connsiteX1" fmla="*/ 507226 w 1822242"/>
              <a:gd name="connsiteY1" fmla="*/ 1221199 h 1327093"/>
              <a:gd name="connsiteX2" fmla="*/ 9196 w 1822242"/>
              <a:gd name="connsiteY2" fmla="*/ 485551 h 1327093"/>
              <a:gd name="connsiteX3" fmla="*/ 429508 w 1822242"/>
              <a:gd name="connsiteY3" fmla="*/ 0 h 1327093"/>
              <a:gd name="connsiteX4" fmla="*/ 1489618 w 1822242"/>
              <a:gd name="connsiteY4" fmla="*/ 427358 h 1327093"/>
              <a:gd name="connsiteX5" fmla="*/ 1822242 w 1822242"/>
              <a:gd name="connsiteY5" fmla="*/ 1093460 h 1327093"/>
              <a:gd name="connsiteX0" fmla="*/ 1822242 w 1822242"/>
              <a:gd name="connsiteY0" fmla="*/ 1093460 h 1327093"/>
              <a:gd name="connsiteX1" fmla="*/ 507226 w 1822242"/>
              <a:gd name="connsiteY1" fmla="*/ 1221199 h 1327093"/>
              <a:gd name="connsiteX2" fmla="*/ 9196 w 1822242"/>
              <a:gd name="connsiteY2" fmla="*/ 485551 h 1327093"/>
              <a:gd name="connsiteX3" fmla="*/ 429508 w 1822242"/>
              <a:gd name="connsiteY3" fmla="*/ 0 h 1327093"/>
              <a:gd name="connsiteX4" fmla="*/ 1489618 w 1822242"/>
              <a:gd name="connsiteY4" fmla="*/ 427358 h 1327093"/>
              <a:gd name="connsiteX5" fmla="*/ 1822242 w 1822242"/>
              <a:gd name="connsiteY5" fmla="*/ 1093460 h 1327093"/>
              <a:gd name="connsiteX0" fmla="*/ 1822242 w 1822242"/>
              <a:gd name="connsiteY0" fmla="*/ 1093460 h 1327093"/>
              <a:gd name="connsiteX1" fmla="*/ 507226 w 1822242"/>
              <a:gd name="connsiteY1" fmla="*/ 1221199 h 1327093"/>
              <a:gd name="connsiteX2" fmla="*/ 9196 w 1822242"/>
              <a:gd name="connsiteY2" fmla="*/ 485551 h 1327093"/>
              <a:gd name="connsiteX3" fmla="*/ 429508 w 1822242"/>
              <a:gd name="connsiteY3" fmla="*/ 0 h 1327093"/>
              <a:gd name="connsiteX4" fmla="*/ 1489618 w 1822242"/>
              <a:gd name="connsiteY4" fmla="*/ 427358 h 1327093"/>
              <a:gd name="connsiteX5" fmla="*/ 1822242 w 1822242"/>
              <a:gd name="connsiteY5" fmla="*/ 1093460 h 1327093"/>
              <a:gd name="connsiteX0" fmla="*/ 1822242 w 1822242"/>
              <a:gd name="connsiteY0" fmla="*/ 1093460 h 1327093"/>
              <a:gd name="connsiteX1" fmla="*/ 507226 w 1822242"/>
              <a:gd name="connsiteY1" fmla="*/ 1221199 h 1327093"/>
              <a:gd name="connsiteX2" fmla="*/ 9196 w 1822242"/>
              <a:gd name="connsiteY2" fmla="*/ 485551 h 1327093"/>
              <a:gd name="connsiteX3" fmla="*/ 429508 w 1822242"/>
              <a:gd name="connsiteY3" fmla="*/ 0 h 1327093"/>
              <a:gd name="connsiteX4" fmla="*/ 1489618 w 1822242"/>
              <a:gd name="connsiteY4" fmla="*/ 427358 h 1327093"/>
              <a:gd name="connsiteX5" fmla="*/ 1822242 w 1822242"/>
              <a:gd name="connsiteY5" fmla="*/ 1093460 h 1327093"/>
              <a:gd name="connsiteX0" fmla="*/ 1822242 w 1822242"/>
              <a:gd name="connsiteY0" fmla="*/ 1114227 h 1347860"/>
              <a:gd name="connsiteX1" fmla="*/ 507226 w 1822242"/>
              <a:gd name="connsiteY1" fmla="*/ 1241966 h 1347860"/>
              <a:gd name="connsiteX2" fmla="*/ 9196 w 1822242"/>
              <a:gd name="connsiteY2" fmla="*/ 506318 h 1347860"/>
              <a:gd name="connsiteX3" fmla="*/ 482266 w 1822242"/>
              <a:gd name="connsiteY3" fmla="*/ 0 h 1347860"/>
              <a:gd name="connsiteX4" fmla="*/ 1489618 w 1822242"/>
              <a:gd name="connsiteY4" fmla="*/ 448125 h 1347860"/>
              <a:gd name="connsiteX5" fmla="*/ 1822242 w 1822242"/>
              <a:gd name="connsiteY5" fmla="*/ 1114227 h 1347860"/>
              <a:gd name="connsiteX0" fmla="*/ 1822242 w 1822242"/>
              <a:gd name="connsiteY0" fmla="*/ 1114227 h 1347860"/>
              <a:gd name="connsiteX1" fmla="*/ 507226 w 1822242"/>
              <a:gd name="connsiteY1" fmla="*/ 1241966 h 1347860"/>
              <a:gd name="connsiteX2" fmla="*/ 9196 w 1822242"/>
              <a:gd name="connsiteY2" fmla="*/ 506318 h 1347860"/>
              <a:gd name="connsiteX3" fmla="*/ 482266 w 1822242"/>
              <a:gd name="connsiteY3" fmla="*/ 0 h 1347860"/>
              <a:gd name="connsiteX4" fmla="*/ 1489618 w 1822242"/>
              <a:gd name="connsiteY4" fmla="*/ 448125 h 1347860"/>
              <a:gd name="connsiteX5" fmla="*/ 1822242 w 1822242"/>
              <a:gd name="connsiteY5" fmla="*/ 1114227 h 1347860"/>
              <a:gd name="connsiteX0" fmla="*/ 1822242 w 1822242"/>
              <a:gd name="connsiteY0" fmla="*/ 1114227 h 1347860"/>
              <a:gd name="connsiteX1" fmla="*/ 507226 w 1822242"/>
              <a:gd name="connsiteY1" fmla="*/ 1241966 h 1347860"/>
              <a:gd name="connsiteX2" fmla="*/ 9196 w 1822242"/>
              <a:gd name="connsiteY2" fmla="*/ 506318 h 1347860"/>
              <a:gd name="connsiteX3" fmla="*/ 482266 w 1822242"/>
              <a:gd name="connsiteY3" fmla="*/ 0 h 1347860"/>
              <a:gd name="connsiteX4" fmla="*/ 1489618 w 1822242"/>
              <a:gd name="connsiteY4" fmla="*/ 448125 h 1347860"/>
              <a:gd name="connsiteX5" fmla="*/ 1822242 w 1822242"/>
              <a:gd name="connsiteY5" fmla="*/ 1114227 h 1347860"/>
              <a:gd name="connsiteX0" fmla="*/ 1822242 w 1822242"/>
              <a:gd name="connsiteY0" fmla="*/ 1114227 h 1347860"/>
              <a:gd name="connsiteX1" fmla="*/ 507226 w 1822242"/>
              <a:gd name="connsiteY1" fmla="*/ 1241966 h 1347860"/>
              <a:gd name="connsiteX2" fmla="*/ 9196 w 1822242"/>
              <a:gd name="connsiteY2" fmla="*/ 506318 h 1347860"/>
              <a:gd name="connsiteX3" fmla="*/ 482266 w 1822242"/>
              <a:gd name="connsiteY3" fmla="*/ 0 h 1347860"/>
              <a:gd name="connsiteX4" fmla="*/ 1489618 w 1822242"/>
              <a:gd name="connsiteY4" fmla="*/ 448125 h 1347860"/>
              <a:gd name="connsiteX5" fmla="*/ 1822242 w 1822242"/>
              <a:gd name="connsiteY5" fmla="*/ 1114227 h 1347860"/>
              <a:gd name="connsiteX0" fmla="*/ 1822242 w 1822242"/>
              <a:gd name="connsiteY0" fmla="*/ 1114227 h 1347860"/>
              <a:gd name="connsiteX1" fmla="*/ 507226 w 1822242"/>
              <a:gd name="connsiteY1" fmla="*/ 1241966 h 1347860"/>
              <a:gd name="connsiteX2" fmla="*/ 9196 w 1822242"/>
              <a:gd name="connsiteY2" fmla="*/ 506318 h 1347860"/>
              <a:gd name="connsiteX3" fmla="*/ 482266 w 1822242"/>
              <a:gd name="connsiteY3" fmla="*/ 0 h 1347860"/>
              <a:gd name="connsiteX4" fmla="*/ 1489618 w 1822242"/>
              <a:gd name="connsiteY4" fmla="*/ 448125 h 1347860"/>
              <a:gd name="connsiteX5" fmla="*/ 1822242 w 1822242"/>
              <a:gd name="connsiteY5" fmla="*/ 1114227 h 1347860"/>
              <a:gd name="connsiteX0" fmla="*/ 1822242 w 1822242"/>
              <a:gd name="connsiteY0" fmla="*/ 1114227 h 1347860"/>
              <a:gd name="connsiteX1" fmla="*/ 507226 w 1822242"/>
              <a:gd name="connsiteY1" fmla="*/ 1241966 h 1347860"/>
              <a:gd name="connsiteX2" fmla="*/ 9196 w 1822242"/>
              <a:gd name="connsiteY2" fmla="*/ 506318 h 1347860"/>
              <a:gd name="connsiteX3" fmla="*/ 482266 w 1822242"/>
              <a:gd name="connsiteY3" fmla="*/ 0 h 1347860"/>
              <a:gd name="connsiteX4" fmla="*/ 1499047 w 1822242"/>
              <a:gd name="connsiteY4" fmla="*/ 456599 h 1347860"/>
              <a:gd name="connsiteX5" fmla="*/ 1822242 w 1822242"/>
              <a:gd name="connsiteY5" fmla="*/ 1114227 h 1347860"/>
              <a:gd name="connsiteX0" fmla="*/ 1822242 w 1822242"/>
              <a:gd name="connsiteY0" fmla="*/ 1114227 h 1347860"/>
              <a:gd name="connsiteX1" fmla="*/ 507226 w 1822242"/>
              <a:gd name="connsiteY1" fmla="*/ 1241966 h 1347860"/>
              <a:gd name="connsiteX2" fmla="*/ 9196 w 1822242"/>
              <a:gd name="connsiteY2" fmla="*/ 506318 h 1347860"/>
              <a:gd name="connsiteX3" fmla="*/ 482266 w 1822242"/>
              <a:gd name="connsiteY3" fmla="*/ 0 h 1347860"/>
              <a:gd name="connsiteX4" fmla="*/ 1499047 w 1822242"/>
              <a:gd name="connsiteY4" fmla="*/ 456599 h 1347860"/>
              <a:gd name="connsiteX5" fmla="*/ 1822242 w 1822242"/>
              <a:gd name="connsiteY5" fmla="*/ 1114227 h 1347860"/>
              <a:gd name="connsiteX0" fmla="*/ 1822242 w 1822242"/>
              <a:gd name="connsiteY0" fmla="*/ 1114227 h 1347860"/>
              <a:gd name="connsiteX1" fmla="*/ 507226 w 1822242"/>
              <a:gd name="connsiteY1" fmla="*/ 1241966 h 1347860"/>
              <a:gd name="connsiteX2" fmla="*/ 9196 w 1822242"/>
              <a:gd name="connsiteY2" fmla="*/ 506318 h 1347860"/>
              <a:gd name="connsiteX3" fmla="*/ 482266 w 1822242"/>
              <a:gd name="connsiteY3" fmla="*/ 0 h 1347860"/>
              <a:gd name="connsiteX4" fmla="*/ 1499047 w 1822242"/>
              <a:gd name="connsiteY4" fmla="*/ 456599 h 1347860"/>
              <a:gd name="connsiteX5" fmla="*/ 1822242 w 1822242"/>
              <a:gd name="connsiteY5" fmla="*/ 1114227 h 1347860"/>
              <a:gd name="connsiteX0" fmla="*/ 1822242 w 1822242"/>
              <a:gd name="connsiteY0" fmla="*/ 1114227 h 1347860"/>
              <a:gd name="connsiteX1" fmla="*/ 507226 w 1822242"/>
              <a:gd name="connsiteY1" fmla="*/ 1241966 h 1347860"/>
              <a:gd name="connsiteX2" fmla="*/ 9196 w 1822242"/>
              <a:gd name="connsiteY2" fmla="*/ 506318 h 1347860"/>
              <a:gd name="connsiteX3" fmla="*/ 482266 w 1822242"/>
              <a:gd name="connsiteY3" fmla="*/ 0 h 1347860"/>
              <a:gd name="connsiteX4" fmla="*/ 1499047 w 1822242"/>
              <a:gd name="connsiteY4" fmla="*/ 456599 h 1347860"/>
              <a:gd name="connsiteX5" fmla="*/ 1822242 w 1822242"/>
              <a:gd name="connsiteY5" fmla="*/ 1114227 h 1347860"/>
              <a:gd name="connsiteX0" fmla="*/ 1822242 w 1822242"/>
              <a:gd name="connsiteY0" fmla="*/ 1114227 h 1347860"/>
              <a:gd name="connsiteX1" fmla="*/ 507226 w 1822242"/>
              <a:gd name="connsiteY1" fmla="*/ 1241966 h 1347860"/>
              <a:gd name="connsiteX2" fmla="*/ 9196 w 1822242"/>
              <a:gd name="connsiteY2" fmla="*/ 506318 h 1347860"/>
              <a:gd name="connsiteX3" fmla="*/ 482266 w 1822242"/>
              <a:gd name="connsiteY3" fmla="*/ 0 h 1347860"/>
              <a:gd name="connsiteX4" fmla="*/ 1499047 w 1822242"/>
              <a:gd name="connsiteY4" fmla="*/ 456599 h 1347860"/>
              <a:gd name="connsiteX5" fmla="*/ 1822242 w 1822242"/>
              <a:gd name="connsiteY5" fmla="*/ 1114227 h 1347860"/>
              <a:gd name="connsiteX0" fmla="*/ 1822242 w 1822242"/>
              <a:gd name="connsiteY0" fmla="*/ 1132132 h 1365765"/>
              <a:gd name="connsiteX1" fmla="*/ 507226 w 1822242"/>
              <a:gd name="connsiteY1" fmla="*/ 1259871 h 1365765"/>
              <a:gd name="connsiteX2" fmla="*/ 9196 w 1822242"/>
              <a:gd name="connsiteY2" fmla="*/ 524223 h 1365765"/>
              <a:gd name="connsiteX3" fmla="*/ 481312 w 1822242"/>
              <a:gd name="connsiteY3" fmla="*/ 0 h 1365765"/>
              <a:gd name="connsiteX4" fmla="*/ 1499047 w 1822242"/>
              <a:gd name="connsiteY4" fmla="*/ 474504 h 1365765"/>
              <a:gd name="connsiteX5" fmla="*/ 1822242 w 1822242"/>
              <a:gd name="connsiteY5" fmla="*/ 1132132 h 1365765"/>
              <a:gd name="connsiteX0" fmla="*/ 1822242 w 1822242"/>
              <a:gd name="connsiteY0" fmla="*/ 1132132 h 1365765"/>
              <a:gd name="connsiteX1" fmla="*/ 507226 w 1822242"/>
              <a:gd name="connsiteY1" fmla="*/ 1259871 h 1365765"/>
              <a:gd name="connsiteX2" fmla="*/ 9196 w 1822242"/>
              <a:gd name="connsiteY2" fmla="*/ 524223 h 1365765"/>
              <a:gd name="connsiteX3" fmla="*/ 481312 w 1822242"/>
              <a:gd name="connsiteY3" fmla="*/ 0 h 1365765"/>
              <a:gd name="connsiteX4" fmla="*/ 1499047 w 1822242"/>
              <a:gd name="connsiteY4" fmla="*/ 474504 h 1365765"/>
              <a:gd name="connsiteX5" fmla="*/ 1822242 w 1822242"/>
              <a:gd name="connsiteY5" fmla="*/ 1132132 h 1365765"/>
              <a:gd name="connsiteX0" fmla="*/ 1822242 w 1822242"/>
              <a:gd name="connsiteY0" fmla="*/ 1132132 h 1365765"/>
              <a:gd name="connsiteX1" fmla="*/ 507226 w 1822242"/>
              <a:gd name="connsiteY1" fmla="*/ 1259871 h 1365765"/>
              <a:gd name="connsiteX2" fmla="*/ 9196 w 1822242"/>
              <a:gd name="connsiteY2" fmla="*/ 524223 h 1365765"/>
              <a:gd name="connsiteX3" fmla="*/ 481312 w 1822242"/>
              <a:gd name="connsiteY3" fmla="*/ 0 h 1365765"/>
              <a:gd name="connsiteX4" fmla="*/ 1499047 w 1822242"/>
              <a:gd name="connsiteY4" fmla="*/ 474504 h 1365765"/>
              <a:gd name="connsiteX5" fmla="*/ 1822242 w 1822242"/>
              <a:gd name="connsiteY5" fmla="*/ 1132132 h 1365765"/>
              <a:gd name="connsiteX0" fmla="*/ 1821548 w 1821548"/>
              <a:gd name="connsiteY0" fmla="*/ 1132132 h 1377378"/>
              <a:gd name="connsiteX1" fmla="*/ 506532 w 1821548"/>
              <a:gd name="connsiteY1" fmla="*/ 1259871 h 1377378"/>
              <a:gd name="connsiteX2" fmla="*/ 8502 w 1821548"/>
              <a:gd name="connsiteY2" fmla="*/ 524223 h 1377378"/>
              <a:gd name="connsiteX3" fmla="*/ 480618 w 1821548"/>
              <a:gd name="connsiteY3" fmla="*/ 0 h 1377378"/>
              <a:gd name="connsiteX4" fmla="*/ 1498353 w 1821548"/>
              <a:gd name="connsiteY4" fmla="*/ 474504 h 1377378"/>
              <a:gd name="connsiteX5" fmla="*/ 1821548 w 1821548"/>
              <a:gd name="connsiteY5" fmla="*/ 1132132 h 1377378"/>
              <a:gd name="connsiteX0" fmla="*/ 1821868 w 1821868"/>
              <a:gd name="connsiteY0" fmla="*/ 1132132 h 1359290"/>
              <a:gd name="connsiteX1" fmla="*/ 506852 w 1821868"/>
              <a:gd name="connsiteY1" fmla="*/ 1259871 h 1359290"/>
              <a:gd name="connsiteX2" fmla="*/ 8822 w 1821868"/>
              <a:gd name="connsiteY2" fmla="*/ 524223 h 1359290"/>
              <a:gd name="connsiteX3" fmla="*/ 480938 w 1821868"/>
              <a:gd name="connsiteY3" fmla="*/ 0 h 1359290"/>
              <a:gd name="connsiteX4" fmla="*/ 1498673 w 1821868"/>
              <a:gd name="connsiteY4" fmla="*/ 474504 h 1359290"/>
              <a:gd name="connsiteX5" fmla="*/ 1821868 w 1821868"/>
              <a:gd name="connsiteY5" fmla="*/ 1132132 h 1359290"/>
              <a:gd name="connsiteX0" fmla="*/ 1821868 w 1821868"/>
              <a:gd name="connsiteY0" fmla="*/ 1132132 h 1346495"/>
              <a:gd name="connsiteX1" fmla="*/ 506852 w 1821868"/>
              <a:gd name="connsiteY1" fmla="*/ 1259871 h 1346495"/>
              <a:gd name="connsiteX2" fmla="*/ 8822 w 1821868"/>
              <a:gd name="connsiteY2" fmla="*/ 524223 h 1346495"/>
              <a:gd name="connsiteX3" fmla="*/ 480938 w 1821868"/>
              <a:gd name="connsiteY3" fmla="*/ 0 h 1346495"/>
              <a:gd name="connsiteX4" fmla="*/ 1498673 w 1821868"/>
              <a:gd name="connsiteY4" fmla="*/ 474504 h 1346495"/>
              <a:gd name="connsiteX5" fmla="*/ 1821868 w 1821868"/>
              <a:gd name="connsiteY5" fmla="*/ 1132132 h 1346495"/>
              <a:gd name="connsiteX0" fmla="*/ 1821868 w 1821868"/>
              <a:gd name="connsiteY0" fmla="*/ 1132132 h 1348196"/>
              <a:gd name="connsiteX1" fmla="*/ 506852 w 1821868"/>
              <a:gd name="connsiteY1" fmla="*/ 1259871 h 1348196"/>
              <a:gd name="connsiteX2" fmla="*/ 8822 w 1821868"/>
              <a:gd name="connsiteY2" fmla="*/ 524223 h 1348196"/>
              <a:gd name="connsiteX3" fmla="*/ 480938 w 1821868"/>
              <a:gd name="connsiteY3" fmla="*/ 0 h 1348196"/>
              <a:gd name="connsiteX4" fmla="*/ 1498673 w 1821868"/>
              <a:gd name="connsiteY4" fmla="*/ 474504 h 1348196"/>
              <a:gd name="connsiteX5" fmla="*/ 1821868 w 1821868"/>
              <a:gd name="connsiteY5" fmla="*/ 1132132 h 1348196"/>
              <a:gd name="connsiteX0" fmla="*/ 1821673 w 1821673"/>
              <a:gd name="connsiteY0" fmla="*/ 1132132 h 1368760"/>
              <a:gd name="connsiteX1" fmla="*/ 506657 w 1821673"/>
              <a:gd name="connsiteY1" fmla="*/ 1259871 h 1368760"/>
              <a:gd name="connsiteX2" fmla="*/ 8627 w 1821673"/>
              <a:gd name="connsiteY2" fmla="*/ 524223 h 1368760"/>
              <a:gd name="connsiteX3" fmla="*/ 480743 w 1821673"/>
              <a:gd name="connsiteY3" fmla="*/ 0 h 1368760"/>
              <a:gd name="connsiteX4" fmla="*/ 1498478 w 1821673"/>
              <a:gd name="connsiteY4" fmla="*/ 474504 h 1368760"/>
              <a:gd name="connsiteX5" fmla="*/ 1821673 w 1821673"/>
              <a:gd name="connsiteY5" fmla="*/ 1132132 h 1368760"/>
              <a:gd name="connsiteX0" fmla="*/ 1821247 w 1821247"/>
              <a:gd name="connsiteY0" fmla="*/ 1132132 h 1377555"/>
              <a:gd name="connsiteX1" fmla="*/ 506231 w 1821247"/>
              <a:gd name="connsiteY1" fmla="*/ 1259871 h 1377555"/>
              <a:gd name="connsiteX2" fmla="*/ 8201 w 1821247"/>
              <a:gd name="connsiteY2" fmla="*/ 524223 h 1377555"/>
              <a:gd name="connsiteX3" fmla="*/ 480317 w 1821247"/>
              <a:gd name="connsiteY3" fmla="*/ 0 h 1377555"/>
              <a:gd name="connsiteX4" fmla="*/ 1498052 w 1821247"/>
              <a:gd name="connsiteY4" fmla="*/ 474504 h 1377555"/>
              <a:gd name="connsiteX5" fmla="*/ 1821247 w 1821247"/>
              <a:gd name="connsiteY5" fmla="*/ 1132132 h 1377555"/>
              <a:gd name="connsiteX0" fmla="*/ 1836962 w 1836962"/>
              <a:gd name="connsiteY0" fmla="*/ 1131330 h 1354382"/>
              <a:gd name="connsiteX1" fmla="*/ 506895 w 1836962"/>
              <a:gd name="connsiteY1" fmla="*/ 1259871 h 1354382"/>
              <a:gd name="connsiteX2" fmla="*/ 8865 w 1836962"/>
              <a:gd name="connsiteY2" fmla="*/ 524223 h 1354382"/>
              <a:gd name="connsiteX3" fmla="*/ 480981 w 1836962"/>
              <a:gd name="connsiteY3" fmla="*/ 0 h 1354382"/>
              <a:gd name="connsiteX4" fmla="*/ 1498716 w 1836962"/>
              <a:gd name="connsiteY4" fmla="*/ 474504 h 1354382"/>
              <a:gd name="connsiteX5" fmla="*/ 1836962 w 1836962"/>
              <a:gd name="connsiteY5" fmla="*/ 1131330 h 1354382"/>
              <a:gd name="connsiteX0" fmla="*/ 1836962 w 1836962"/>
              <a:gd name="connsiteY0" fmla="*/ 1131330 h 1354382"/>
              <a:gd name="connsiteX1" fmla="*/ 506895 w 1836962"/>
              <a:gd name="connsiteY1" fmla="*/ 1259871 h 1354382"/>
              <a:gd name="connsiteX2" fmla="*/ 8865 w 1836962"/>
              <a:gd name="connsiteY2" fmla="*/ 524223 h 1354382"/>
              <a:gd name="connsiteX3" fmla="*/ 480981 w 1836962"/>
              <a:gd name="connsiteY3" fmla="*/ 0 h 1354382"/>
              <a:gd name="connsiteX4" fmla="*/ 1509553 w 1836962"/>
              <a:gd name="connsiteY4" fmla="*/ 489021 h 1354382"/>
              <a:gd name="connsiteX5" fmla="*/ 1836962 w 1836962"/>
              <a:gd name="connsiteY5" fmla="*/ 1131330 h 1354382"/>
              <a:gd name="connsiteX0" fmla="*/ 1836962 w 1836962"/>
              <a:gd name="connsiteY0" fmla="*/ 1131330 h 1354382"/>
              <a:gd name="connsiteX1" fmla="*/ 506895 w 1836962"/>
              <a:gd name="connsiteY1" fmla="*/ 1259871 h 1354382"/>
              <a:gd name="connsiteX2" fmla="*/ 8865 w 1836962"/>
              <a:gd name="connsiteY2" fmla="*/ 524223 h 1354382"/>
              <a:gd name="connsiteX3" fmla="*/ 480981 w 1836962"/>
              <a:gd name="connsiteY3" fmla="*/ 0 h 1354382"/>
              <a:gd name="connsiteX4" fmla="*/ 1509553 w 1836962"/>
              <a:gd name="connsiteY4" fmla="*/ 489021 h 1354382"/>
              <a:gd name="connsiteX5" fmla="*/ 1836962 w 1836962"/>
              <a:gd name="connsiteY5" fmla="*/ 1131330 h 1354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36962" h="1354382">
                <a:moveTo>
                  <a:pt x="1836962" y="1131330"/>
                </a:moveTo>
                <a:cubicBezTo>
                  <a:pt x="1238521" y="1452750"/>
                  <a:pt x="811578" y="1361055"/>
                  <a:pt x="506895" y="1259871"/>
                </a:cubicBezTo>
                <a:cubicBezTo>
                  <a:pt x="202212" y="1158687"/>
                  <a:pt x="-51149" y="935445"/>
                  <a:pt x="8865" y="524223"/>
                </a:cubicBezTo>
                <a:cubicBezTo>
                  <a:pt x="48971" y="179475"/>
                  <a:pt x="323226" y="98834"/>
                  <a:pt x="480981" y="0"/>
                </a:cubicBezTo>
                <a:cubicBezTo>
                  <a:pt x="710024" y="386086"/>
                  <a:pt x="1121576" y="472009"/>
                  <a:pt x="1509553" y="489021"/>
                </a:cubicBezTo>
                <a:cubicBezTo>
                  <a:pt x="1485840" y="1000442"/>
                  <a:pt x="1823713" y="986051"/>
                  <a:pt x="1836962" y="1131330"/>
                </a:cubicBezTo>
                <a:close/>
              </a:path>
            </a:pathLst>
          </a:cu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riangle 14">
            <a:extLst>
              <a:ext uri="{FF2B5EF4-FFF2-40B4-BE49-F238E27FC236}">
                <a16:creationId xmlns:a16="http://schemas.microsoft.com/office/drawing/2014/main" id="{B0D54EF5-E766-FE89-2D1E-4149656E023F}"/>
              </a:ext>
            </a:extLst>
          </p:cNvPr>
          <p:cNvSpPr/>
          <p:nvPr/>
        </p:nvSpPr>
        <p:spPr>
          <a:xfrm>
            <a:off x="8395671" y="2870329"/>
            <a:ext cx="629107" cy="680375"/>
          </a:xfrm>
          <a:custGeom>
            <a:avLst/>
            <a:gdLst>
              <a:gd name="connsiteX0" fmla="*/ 0 w 610259"/>
              <a:gd name="connsiteY0" fmla="*/ 501808 h 501808"/>
              <a:gd name="connsiteX1" fmla="*/ 304763 w 610259"/>
              <a:gd name="connsiteY1" fmla="*/ 0 h 501808"/>
              <a:gd name="connsiteX2" fmla="*/ 610259 w 610259"/>
              <a:gd name="connsiteY2" fmla="*/ 501808 h 501808"/>
              <a:gd name="connsiteX3" fmla="*/ 0 w 610259"/>
              <a:gd name="connsiteY3" fmla="*/ 501808 h 501808"/>
              <a:gd name="connsiteX0" fmla="*/ 0 w 573877"/>
              <a:gd name="connsiteY0" fmla="*/ 501808 h 518811"/>
              <a:gd name="connsiteX1" fmla="*/ 304763 w 573877"/>
              <a:gd name="connsiteY1" fmla="*/ 0 h 518811"/>
              <a:gd name="connsiteX2" fmla="*/ 573877 w 573877"/>
              <a:gd name="connsiteY2" fmla="*/ 518811 h 518811"/>
              <a:gd name="connsiteX3" fmla="*/ 0 w 573877"/>
              <a:gd name="connsiteY3" fmla="*/ 501808 h 518811"/>
              <a:gd name="connsiteX0" fmla="*/ 0 w 540892"/>
              <a:gd name="connsiteY0" fmla="*/ 567262 h 567262"/>
              <a:gd name="connsiteX1" fmla="*/ 271778 w 540892"/>
              <a:gd name="connsiteY1" fmla="*/ 0 h 567262"/>
              <a:gd name="connsiteX2" fmla="*/ 540892 w 540892"/>
              <a:gd name="connsiteY2" fmla="*/ 518811 h 567262"/>
              <a:gd name="connsiteX3" fmla="*/ 0 w 540892"/>
              <a:gd name="connsiteY3" fmla="*/ 567262 h 567262"/>
              <a:gd name="connsiteX0" fmla="*/ 0 w 540892"/>
              <a:gd name="connsiteY0" fmla="*/ 574743 h 574743"/>
              <a:gd name="connsiteX1" fmla="*/ 282658 w 540892"/>
              <a:gd name="connsiteY1" fmla="*/ 0 h 574743"/>
              <a:gd name="connsiteX2" fmla="*/ 540892 w 540892"/>
              <a:gd name="connsiteY2" fmla="*/ 526292 h 574743"/>
              <a:gd name="connsiteX3" fmla="*/ 0 w 540892"/>
              <a:gd name="connsiteY3" fmla="*/ 574743 h 574743"/>
              <a:gd name="connsiteX0" fmla="*/ 0 w 540892"/>
              <a:gd name="connsiteY0" fmla="*/ 574743 h 574743"/>
              <a:gd name="connsiteX1" fmla="*/ 282658 w 540892"/>
              <a:gd name="connsiteY1" fmla="*/ 0 h 574743"/>
              <a:gd name="connsiteX2" fmla="*/ 540892 w 540892"/>
              <a:gd name="connsiteY2" fmla="*/ 526292 h 574743"/>
              <a:gd name="connsiteX3" fmla="*/ 0 w 540892"/>
              <a:gd name="connsiteY3" fmla="*/ 574743 h 574743"/>
              <a:gd name="connsiteX0" fmla="*/ 0 w 541210"/>
              <a:gd name="connsiteY0" fmla="*/ 574743 h 574743"/>
              <a:gd name="connsiteX1" fmla="*/ 282658 w 541210"/>
              <a:gd name="connsiteY1" fmla="*/ 0 h 574743"/>
              <a:gd name="connsiteX2" fmla="*/ 540892 w 541210"/>
              <a:gd name="connsiteY2" fmla="*/ 526292 h 574743"/>
              <a:gd name="connsiteX3" fmla="*/ 0 w 541210"/>
              <a:gd name="connsiteY3" fmla="*/ 574743 h 574743"/>
              <a:gd name="connsiteX0" fmla="*/ 0 w 541210"/>
              <a:gd name="connsiteY0" fmla="*/ 574743 h 574743"/>
              <a:gd name="connsiteX1" fmla="*/ 282658 w 541210"/>
              <a:gd name="connsiteY1" fmla="*/ 0 h 574743"/>
              <a:gd name="connsiteX2" fmla="*/ 540892 w 541210"/>
              <a:gd name="connsiteY2" fmla="*/ 526292 h 574743"/>
              <a:gd name="connsiteX3" fmla="*/ 0 w 541210"/>
              <a:gd name="connsiteY3" fmla="*/ 574743 h 574743"/>
              <a:gd name="connsiteX0" fmla="*/ 0 w 541210"/>
              <a:gd name="connsiteY0" fmla="*/ 574743 h 574743"/>
              <a:gd name="connsiteX1" fmla="*/ 282658 w 541210"/>
              <a:gd name="connsiteY1" fmla="*/ 0 h 574743"/>
              <a:gd name="connsiteX2" fmla="*/ 540892 w 541210"/>
              <a:gd name="connsiteY2" fmla="*/ 526292 h 574743"/>
              <a:gd name="connsiteX3" fmla="*/ 0 w 541210"/>
              <a:gd name="connsiteY3" fmla="*/ 574743 h 574743"/>
              <a:gd name="connsiteX0" fmla="*/ 0 w 541210"/>
              <a:gd name="connsiteY0" fmla="*/ 574743 h 574743"/>
              <a:gd name="connsiteX1" fmla="*/ 282658 w 541210"/>
              <a:gd name="connsiteY1" fmla="*/ 0 h 574743"/>
              <a:gd name="connsiteX2" fmla="*/ 540892 w 541210"/>
              <a:gd name="connsiteY2" fmla="*/ 526292 h 574743"/>
              <a:gd name="connsiteX3" fmla="*/ 0 w 541210"/>
              <a:gd name="connsiteY3" fmla="*/ 574743 h 574743"/>
              <a:gd name="connsiteX0" fmla="*/ 0 w 541210"/>
              <a:gd name="connsiteY0" fmla="*/ 574743 h 574743"/>
              <a:gd name="connsiteX1" fmla="*/ 282658 w 541210"/>
              <a:gd name="connsiteY1" fmla="*/ 0 h 574743"/>
              <a:gd name="connsiteX2" fmla="*/ 540892 w 541210"/>
              <a:gd name="connsiteY2" fmla="*/ 526292 h 574743"/>
              <a:gd name="connsiteX3" fmla="*/ 0 w 541210"/>
              <a:gd name="connsiteY3" fmla="*/ 574743 h 574743"/>
              <a:gd name="connsiteX0" fmla="*/ 0 w 541210"/>
              <a:gd name="connsiteY0" fmla="*/ 574743 h 574743"/>
              <a:gd name="connsiteX1" fmla="*/ 282658 w 541210"/>
              <a:gd name="connsiteY1" fmla="*/ 0 h 574743"/>
              <a:gd name="connsiteX2" fmla="*/ 540892 w 541210"/>
              <a:gd name="connsiteY2" fmla="*/ 526292 h 574743"/>
              <a:gd name="connsiteX3" fmla="*/ 0 w 541210"/>
              <a:gd name="connsiteY3" fmla="*/ 574743 h 574743"/>
              <a:gd name="connsiteX0" fmla="*/ 0 w 541210"/>
              <a:gd name="connsiteY0" fmla="*/ 574743 h 574743"/>
              <a:gd name="connsiteX1" fmla="*/ 282658 w 541210"/>
              <a:gd name="connsiteY1" fmla="*/ 0 h 574743"/>
              <a:gd name="connsiteX2" fmla="*/ 540892 w 541210"/>
              <a:gd name="connsiteY2" fmla="*/ 526292 h 574743"/>
              <a:gd name="connsiteX3" fmla="*/ 0 w 541210"/>
              <a:gd name="connsiteY3" fmla="*/ 574743 h 574743"/>
              <a:gd name="connsiteX0" fmla="*/ 0 w 541210"/>
              <a:gd name="connsiteY0" fmla="*/ 574743 h 574743"/>
              <a:gd name="connsiteX1" fmla="*/ 282658 w 541210"/>
              <a:gd name="connsiteY1" fmla="*/ 0 h 574743"/>
              <a:gd name="connsiteX2" fmla="*/ 540892 w 541210"/>
              <a:gd name="connsiteY2" fmla="*/ 526292 h 574743"/>
              <a:gd name="connsiteX3" fmla="*/ 0 w 541210"/>
              <a:gd name="connsiteY3" fmla="*/ 574743 h 574743"/>
              <a:gd name="connsiteX0" fmla="*/ 0 w 541181"/>
              <a:gd name="connsiteY0" fmla="*/ 588343 h 588343"/>
              <a:gd name="connsiteX1" fmla="*/ 273307 w 541181"/>
              <a:gd name="connsiteY1" fmla="*/ 0 h 588343"/>
              <a:gd name="connsiteX2" fmla="*/ 540892 w 541181"/>
              <a:gd name="connsiteY2" fmla="*/ 539892 h 588343"/>
              <a:gd name="connsiteX3" fmla="*/ 0 w 541181"/>
              <a:gd name="connsiteY3" fmla="*/ 588343 h 588343"/>
              <a:gd name="connsiteX0" fmla="*/ 0 w 541181"/>
              <a:gd name="connsiteY0" fmla="*/ 588343 h 588343"/>
              <a:gd name="connsiteX1" fmla="*/ 273307 w 541181"/>
              <a:gd name="connsiteY1" fmla="*/ 0 h 588343"/>
              <a:gd name="connsiteX2" fmla="*/ 540892 w 541181"/>
              <a:gd name="connsiteY2" fmla="*/ 539892 h 588343"/>
              <a:gd name="connsiteX3" fmla="*/ 0 w 541181"/>
              <a:gd name="connsiteY3" fmla="*/ 588343 h 588343"/>
              <a:gd name="connsiteX0" fmla="*/ 0 w 541181"/>
              <a:gd name="connsiteY0" fmla="*/ 588343 h 588343"/>
              <a:gd name="connsiteX1" fmla="*/ 273307 w 541181"/>
              <a:gd name="connsiteY1" fmla="*/ 0 h 588343"/>
              <a:gd name="connsiteX2" fmla="*/ 540892 w 541181"/>
              <a:gd name="connsiteY2" fmla="*/ 539892 h 588343"/>
              <a:gd name="connsiteX3" fmla="*/ 0 w 541181"/>
              <a:gd name="connsiteY3" fmla="*/ 588343 h 588343"/>
              <a:gd name="connsiteX0" fmla="*/ 0 w 541181"/>
              <a:gd name="connsiteY0" fmla="*/ 588343 h 588343"/>
              <a:gd name="connsiteX1" fmla="*/ 273307 w 541181"/>
              <a:gd name="connsiteY1" fmla="*/ 0 h 588343"/>
              <a:gd name="connsiteX2" fmla="*/ 540892 w 541181"/>
              <a:gd name="connsiteY2" fmla="*/ 539892 h 588343"/>
              <a:gd name="connsiteX3" fmla="*/ 0 w 541181"/>
              <a:gd name="connsiteY3" fmla="*/ 588343 h 588343"/>
              <a:gd name="connsiteX0" fmla="*/ 0 w 541199"/>
              <a:gd name="connsiteY0" fmla="*/ 584909 h 584909"/>
              <a:gd name="connsiteX1" fmla="*/ 279521 w 541199"/>
              <a:gd name="connsiteY1" fmla="*/ 0 h 584909"/>
              <a:gd name="connsiteX2" fmla="*/ 540892 w 541199"/>
              <a:gd name="connsiteY2" fmla="*/ 536458 h 584909"/>
              <a:gd name="connsiteX3" fmla="*/ 0 w 541199"/>
              <a:gd name="connsiteY3" fmla="*/ 584909 h 584909"/>
              <a:gd name="connsiteX0" fmla="*/ 0 w 541199"/>
              <a:gd name="connsiteY0" fmla="*/ 584909 h 584909"/>
              <a:gd name="connsiteX1" fmla="*/ 279521 w 541199"/>
              <a:gd name="connsiteY1" fmla="*/ 0 h 584909"/>
              <a:gd name="connsiteX2" fmla="*/ 540892 w 541199"/>
              <a:gd name="connsiteY2" fmla="*/ 536458 h 584909"/>
              <a:gd name="connsiteX3" fmla="*/ 0 w 541199"/>
              <a:gd name="connsiteY3" fmla="*/ 584909 h 584909"/>
              <a:gd name="connsiteX0" fmla="*/ 0 w 541199"/>
              <a:gd name="connsiteY0" fmla="*/ 584909 h 584909"/>
              <a:gd name="connsiteX1" fmla="*/ 279521 w 541199"/>
              <a:gd name="connsiteY1" fmla="*/ 0 h 584909"/>
              <a:gd name="connsiteX2" fmla="*/ 540892 w 541199"/>
              <a:gd name="connsiteY2" fmla="*/ 536458 h 584909"/>
              <a:gd name="connsiteX3" fmla="*/ 0 w 541199"/>
              <a:gd name="connsiteY3" fmla="*/ 584909 h 584909"/>
              <a:gd name="connsiteX0" fmla="*/ 0 w 541199"/>
              <a:gd name="connsiteY0" fmla="*/ 584909 h 584909"/>
              <a:gd name="connsiteX1" fmla="*/ 279521 w 541199"/>
              <a:gd name="connsiteY1" fmla="*/ 0 h 584909"/>
              <a:gd name="connsiteX2" fmla="*/ 540892 w 541199"/>
              <a:gd name="connsiteY2" fmla="*/ 536458 h 584909"/>
              <a:gd name="connsiteX3" fmla="*/ 0 w 541199"/>
              <a:gd name="connsiteY3" fmla="*/ 584909 h 584909"/>
              <a:gd name="connsiteX0" fmla="*/ 0 w 541199"/>
              <a:gd name="connsiteY0" fmla="*/ 584909 h 584909"/>
              <a:gd name="connsiteX1" fmla="*/ 279521 w 541199"/>
              <a:gd name="connsiteY1" fmla="*/ 0 h 584909"/>
              <a:gd name="connsiteX2" fmla="*/ 540892 w 541199"/>
              <a:gd name="connsiteY2" fmla="*/ 536458 h 584909"/>
              <a:gd name="connsiteX3" fmla="*/ 0 w 541199"/>
              <a:gd name="connsiteY3" fmla="*/ 584909 h 584909"/>
              <a:gd name="connsiteX0" fmla="*/ 0 w 566954"/>
              <a:gd name="connsiteY0" fmla="*/ 594046 h 594046"/>
              <a:gd name="connsiteX1" fmla="*/ 305276 w 566954"/>
              <a:gd name="connsiteY1" fmla="*/ 0 h 594046"/>
              <a:gd name="connsiteX2" fmla="*/ 566647 w 566954"/>
              <a:gd name="connsiteY2" fmla="*/ 536458 h 594046"/>
              <a:gd name="connsiteX3" fmla="*/ 0 w 566954"/>
              <a:gd name="connsiteY3" fmla="*/ 594046 h 594046"/>
              <a:gd name="connsiteX0" fmla="*/ 0 w 566954"/>
              <a:gd name="connsiteY0" fmla="*/ 594046 h 594046"/>
              <a:gd name="connsiteX1" fmla="*/ 305276 w 566954"/>
              <a:gd name="connsiteY1" fmla="*/ 0 h 594046"/>
              <a:gd name="connsiteX2" fmla="*/ 566647 w 566954"/>
              <a:gd name="connsiteY2" fmla="*/ 536458 h 594046"/>
              <a:gd name="connsiteX3" fmla="*/ 0 w 566954"/>
              <a:gd name="connsiteY3" fmla="*/ 594046 h 594046"/>
              <a:gd name="connsiteX0" fmla="*/ 0 w 566954"/>
              <a:gd name="connsiteY0" fmla="*/ 594046 h 594046"/>
              <a:gd name="connsiteX1" fmla="*/ 305276 w 566954"/>
              <a:gd name="connsiteY1" fmla="*/ 0 h 594046"/>
              <a:gd name="connsiteX2" fmla="*/ 566647 w 566954"/>
              <a:gd name="connsiteY2" fmla="*/ 536458 h 594046"/>
              <a:gd name="connsiteX3" fmla="*/ 0 w 566954"/>
              <a:gd name="connsiteY3" fmla="*/ 594046 h 594046"/>
              <a:gd name="connsiteX0" fmla="*/ 0 w 566954"/>
              <a:gd name="connsiteY0" fmla="*/ 594046 h 594046"/>
              <a:gd name="connsiteX1" fmla="*/ 305276 w 566954"/>
              <a:gd name="connsiteY1" fmla="*/ 0 h 594046"/>
              <a:gd name="connsiteX2" fmla="*/ 566647 w 566954"/>
              <a:gd name="connsiteY2" fmla="*/ 536458 h 594046"/>
              <a:gd name="connsiteX3" fmla="*/ 0 w 566954"/>
              <a:gd name="connsiteY3" fmla="*/ 594046 h 594046"/>
              <a:gd name="connsiteX0" fmla="*/ 0 w 566900"/>
              <a:gd name="connsiteY0" fmla="*/ 594046 h 594046"/>
              <a:gd name="connsiteX1" fmla="*/ 305276 w 566900"/>
              <a:gd name="connsiteY1" fmla="*/ 0 h 594046"/>
              <a:gd name="connsiteX2" fmla="*/ 566647 w 566900"/>
              <a:gd name="connsiteY2" fmla="*/ 536458 h 594046"/>
              <a:gd name="connsiteX3" fmla="*/ 0 w 566900"/>
              <a:gd name="connsiteY3" fmla="*/ 594046 h 594046"/>
              <a:gd name="connsiteX0" fmla="*/ 0 w 566900"/>
              <a:gd name="connsiteY0" fmla="*/ 594046 h 594046"/>
              <a:gd name="connsiteX1" fmla="*/ 305276 w 566900"/>
              <a:gd name="connsiteY1" fmla="*/ 0 h 594046"/>
              <a:gd name="connsiteX2" fmla="*/ 566647 w 566900"/>
              <a:gd name="connsiteY2" fmla="*/ 536458 h 594046"/>
              <a:gd name="connsiteX3" fmla="*/ 0 w 566900"/>
              <a:gd name="connsiteY3" fmla="*/ 594046 h 594046"/>
              <a:gd name="connsiteX0" fmla="*/ 0 w 566900"/>
              <a:gd name="connsiteY0" fmla="*/ 594046 h 594046"/>
              <a:gd name="connsiteX1" fmla="*/ 305276 w 566900"/>
              <a:gd name="connsiteY1" fmla="*/ 0 h 594046"/>
              <a:gd name="connsiteX2" fmla="*/ 566647 w 566900"/>
              <a:gd name="connsiteY2" fmla="*/ 536458 h 594046"/>
              <a:gd name="connsiteX3" fmla="*/ 0 w 566900"/>
              <a:gd name="connsiteY3" fmla="*/ 594046 h 594046"/>
              <a:gd name="connsiteX0" fmla="*/ 0 w 566900"/>
              <a:gd name="connsiteY0" fmla="*/ 594046 h 594046"/>
              <a:gd name="connsiteX1" fmla="*/ 305276 w 566900"/>
              <a:gd name="connsiteY1" fmla="*/ 0 h 594046"/>
              <a:gd name="connsiteX2" fmla="*/ 566647 w 566900"/>
              <a:gd name="connsiteY2" fmla="*/ 536458 h 594046"/>
              <a:gd name="connsiteX3" fmla="*/ 0 w 566900"/>
              <a:gd name="connsiteY3" fmla="*/ 594046 h 594046"/>
              <a:gd name="connsiteX0" fmla="*/ 0 w 564325"/>
              <a:gd name="connsiteY0" fmla="*/ 580833 h 580833"/>
              <a:gd name="connsiteX1" fmla="*/ 302701 w 564325"/>
              <a:gd name="connsiteY1" fmla="*/ 0 h 580833"/>
              <a:gd name="connsiteX2" fmla="*/ 564072 w 564325"/>
              <a:gd name="connsiteY2" fmla="*/ 536458 h 580833"/>
              <a:gd name="connsiteX3" fmla="*/ 0 w 564325"/>
              <a:gd name="connsiteY3" fmla="*/ 580833 h 580833"/>
              <a:gd name="connsiteX0" fmla="*/ 0 w 564325"/>
              <a:gd name="connsiteY0" fmla="*/ 580833 h 580833"/>
              <a:gd name="connsiteX1" fmla="*/ 302701 w 564325"/>
              <a:gd name="connsiteY1" fmla="*/ 0 h 580833"/>
              <a:gd name="connsiteX2" fmla="*/ 564072 w 564325"/>
              <a:gd name="connsiteY2" fmla="*/ 536458 h 580833"/>
              <a:gd name="connsiteX3" fmla="*/ 0 w 564325"/>
              <a:gd name="connsiteY3" fmla="*/ 580833 h 580833"/>
              <a:gd name="connsiteX0" fmla="*/ 0 w 580599"/>
              <a:gd name="connsiteY0" fmla="*/ 678755 h 678755"/>
              <a:gd name="connsiteX1" fmla="*/ 318975 w 580599"/>
              <a:gd name="connsiteY1" fmla="*/ 0 h 678755"/>
              <a:gd name="connsiteX2" fmla="*/ 580346 w 580599"/>
              <a:gd name="connsiteY2" fmla="*/ 536458 h 678755"/>
              <a:gd name="connsiteX3" fmla="*/ 0 w 580599"/>
              <a:gd name="connsiteY3" fmla="*/ 678755 h 678755"/>
              <a:gd name="connsiteX0" fmla="*/ 0 w 634763"/>
              <a:gd name="connsiteY0" fmla="*/ 678755 h 678755"/>
              <a:gd name="connsiteX1" fmla="*/ 318975 w 634763"/>
              <a:gd name="connsiteY1" fmla="*/ 0 h 678755"/>
              <a:gd name="connsiteX2" fmla="*/ 634591 w 634763"/>
              <a:gd name="connsiteY2" fmla="*/ 624073 h 678755"/>
              <a:gd name="connsiteX3" fmla="*/ 0 w 634763"/>
              <a:gd name="connsiteY3" fmla="*/ 678755 h 678755"/>
              <a:gd name="connsiteX0" fmla="*/ 0 w 634763"/>
              <a:gd name="connsiteY0" fmla="*/ 678755 h 678755"/>
              <a:gd name="connsiteX1" fmla="*/ 318975 w 634763"/>
              <a:gd name="connsiteY1" fmla="*/ 0 h 678755"/>
              <a:gd name="connsiteX2" fmla="*/ 634591 w 634763"/>
              <a:gd name="connsiteY2" fmla="*/ 624073 h 678755"/>
              <a:gd name="connsiteX3" fmla="*/ 0 w 634763"/>
              <a:gd name="connsiteY3" fmla="*/ 678755 h 678755"/>
              <a:gd name="connsiteX0" fmla="*/ 17226 w 651989"/>
              <a:gd name="connsiteY0" fmla="*/ 678755 h 678755"/>
              <a:gd name="connsiteX1" fmla="*/ 336201 w 651989"/>
              <a:gd name="connsiteY1" fmla="*/ 0 h 678755"/>
              <a:gd name="connsiteX2" fmla="*/ 651817 w 651989"/>
              <a:gd name="connsiteY2" fmla="*/ 624073 h 678755"/>
              <a:gd name="connsiteX3" fmla="*/ 17226 w 651989"/>
              <a:gd name="connsiteY3" fmla="*/ 678755 h 678755"/>
              <a:gd name="connsiteX0" fmla="*/ 17226 w 659310"/>
              <a:gd name="connsiteY0" fmla="*/ 678755 h 678755"/>
              <a:gd name="connsiteX1" fmla="*/ 336201 w 659310"/>
              <a:gd name="connsiteY1" fmla="*/ 0 h 678755"/>
              <a:gd name="connsiteX2" fmla="*/ 651817 w 659310"/>
              <a:gd name="connsiteY2" fmla="*/ 624073 h 678755"/>
              <a:gd name="connsiteX3" fmla="*/ 17226 w 659310"/>
              <a:gd name="connsiteY3" fmla="*/ 678755 h 678755"/>
              <a:gd name="connsiteX0" fmla="*/ 17226 w 659310"/>
              <a:gd name="connsiteY0" fmla="*/ 678755 h 678755"/>
              <a:gd name="connsiteX1" fmla="*/ 336201 w 659310"/>
              <a:gd name="connsiteY1" fmla="*/ 0 h 678755"/>
              <a:gd name="connsiteX2" fmla="*/ 651817 w 659310"/>
              <a:gd name="connsiteY2" fmla="*/ 624073 h 678755"/>
              <a:gd name="connsiteX3" fmla="*/ 17226 w 659310"/>
              <a:gd name="connsiteY3" fmla="*/ 678755 h 678755"/>
              <a:gd name="connsiteX0" fmla="*/ 18497 w 660581"/>
              <a:gd name="connsiteY0" fmla="*/ 678755 h 678755"/>
              <a:gd name="connsiteX1" fmla="*/ 337472 w 660581"/>
              <a:gd name="connsiteY1" fmla="*/ 0 h 678755"/>
              <a:gd name="connsiteX2" fmla="*/ 653088 w 660581"/>
              <a:gd name="connsiteY2" fmla="*/ 624073 h 678755"/>
              <a:gd name="connsiteX3" fmla="*/ 18497 w 660581"/>
              <a:gd name="connsiteY3" fmla="*/ 678755 h 678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0581" h="678755">
                <a:moveTo>
                  <a:pt x="18497" y="678755"/>
                </a:moveTo>
                <a:cubicBezTo>
                  <a:pt x="-62289" y="382072"/>
                  <a:pt x="135736" y="104356"/>
                  <a:pt x="337472" y="0"/>
                </a:cubicBezTo>
                <a:cubicBezTo>
                  <a:pt x="495425" y="93402"/>
                  <a:pt x="702721" y="321614"/>
                  <a:pt x="653088" y="624073"/>
                </a:cubicBezTo>
                <a:cubicBezTo>
                  <a:pt x="416424" y="599383"/>
                  <a:pt x="181583" y="626283"/>
                  <a:pt x="18497" y="678755"/>
                </a:cubicBezTo>
                <a:close/>
              </a:path>
            </a:pathLst>
          </a:cu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4823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350</Words>
  <Application>Microsoft Macintosh PowerPoint</Application>
  <PresentationFormat>Widescreen</PresentationFormat>
  <Paragraphs>67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Cambria Math</vt:lpstr>
      <vt:lpstr>Fira Sans Medium</vt:lpstr>
      <vt:lpstr>Fira Sans SemiBold</vt:lpstr>
      <vt:lpstr>Wingdings</vt:lpstr>
      <vt:lpstr>Tema sustava Office</vt:lpstr>
      <vt:lpstr>1. Operacije sa skupovima i skupovi brojeva</vt:lpstr>
      <vt:lpstr>ZADATAK 10.</vt:lpstr>
      <vt:lpstr>ZADATAK 12.</vt:lpstr>
      <vt:lpstr>ZADATAK 7.</vt:lpstr>
      <vt:lpstr>ZADATAK 8.</vt:lpstr>
      <vt:lpstr>ZADATAK 8.</vt:lpstr>
      <vt:lpstr>ZADATAK 8.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Operacije sa skupovima i skupovi brojeva</dc:title>
  <dc:creator>Tea Borković</dc:creator>
  <cp:lastModifiedBy>Josipa Znaor</cp:lastModifiedBy>
  <cp:revision>22</cp:revision>
  <dcterms:created xsi:type="dcterms:W3CDTF">2025-03-07T16:49:29Z</dcterms:created>
  <dcterms:modified xsi:type="dcterms:W3CDTF">2025-04-25T13:21:19Z</dcterms:modified>
</cp:coreProperties>
</file>