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25.10.2020.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760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r-HR" sz="4800" dirty="0" smtClean="0"/>
              <a:t>DJEČJA </a:t>
            </a:r>
            <a:r>
              <a:rPr lang="hr-HR" sz="4800" dirty="0" smtClean="0"/>
              <a:t>PRAVA</a:t>
            </a:r>
            <a:endParaRPr lang="hr-HR" sz="4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346" y="2164492"/>
            <a:ext cx="5123307" cy="3529389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864" y="779558"/>
            <a:ext cx="5038343" cy="5038343"/>
          </a:xfrm>
        </p:spPr>
      </p:pic>
      <p:sp>
        <p:nvSpPr>
          <p:cNvPr id="5" name="TextBox 4"/>
          <p:cNvSpPr txBox="1"/>
          <p:nvPr/>
        </p:nvSpPr>
        <p:spPr>
          <a:xfrm>
            <a:off x="4581144" y="1920240"/>
            <a:ext cx="30974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/>
              <a:t>         ŠTO MISLIŠ </a:t>
            </a:r>
          </a:p>
          <a:p>
            <a:pPr algn="ctr"/>
            <a:r>
              <a:rPr lang="hr-HR" sz="2400" dirty="0" smtClean="0"/>
              <a:t>KOJA SU TVOJA PRAVA?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97833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176" y="1105789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>KOJE </a:t>
            </a:r>
            <a:r>
              <a:rPr lang="hr-HR" smtClean="0"/>
              <a:t>SMO TVOJE </a:t>
            </a:r>
            <a:r>
              <a:rPr lang="hr-HR" dirty="0" smtClean="0"/>
              <a:t>DUŽNOSTI SPOMINJALI DO SADA?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208" y="2696528"/>
            <a:ext cx="3141536" cy="2090549"/>
          </a:xfrm>
        </p:spPr>
      </p:pic>
    </p:spTree>
    <p:extLst>
      <p:ext uri="{BB962C8B-B14F-4D97-AF65-F5344CB8AC3E}">
        <p14:creationId xmlns:p14="http://schemas.microsoft.com/office/powerpoint/2010/main" val="3426298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KOJE SU DUŽNOSTI LJUDI NA SLICI?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163" y="3612831"/>
            <a:ext cx="2847975" cy="1600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051" y="1854898"/>
            <a:ext cx="2743200" cy="1666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" b="8798"/>
          <a:stretch/>
        </p:blipFill>
        <p:spPr>
          <a:xfrm>
            <a:off x="1059942" y="4291296"/>
            <a:ext cx="2055876" cy="20240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9" b="6626"/>
          <a:stretch/>
        </p:blipFill>
        <p:spPr>
          <a:xfrm>
            <a:off x="7808595" y="1893711"/>
            <a:ext cx="2112645" cy="19833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49" b="6497"/>
          <a:stretch/>
        </p:blipFill>
        <p:spPr>
          <a:xfrm>
            <a:off x="7808594" y="4254527"/>
            <a:ext cx="2386965" cy="180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13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EVO NEKA OD TVOJIH PRAVA: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Dijete ima pravo na ljubav i njegu. </a:t>
            </a:r>
            <a:endParaRPr lang="hr-HR" i="1" dirty="0" smtClean="0"/>
          </a:p>
          <a:p>
            <a:r>
              <a:rPr lang="hr-HR" i="1" dirty="0" smtClean="0"/>
              <a:t>Dijete </a:t>
            </a:r>
            <a:r>
              <a:rPr lang="hr-HR" i="1" dirty="0"/>
              <a:t>ima pravo ići u školu. </a:t>
            </a:r>
            <a:endParaRPr lang="hr-HR" i="1" dirty="0" smtClean="0"/>
          </a:p>
          <a:p>
            <a:r>
              <a:rPr lang="hr-HR" i="1" dirty="0" smtClean="0"/>
              <a:t>Dijete </a:t>
            </a:r>
            <a:r>
              <a:rPr lang="hr-HR" i="1" dirty="0"/>
              <a:t>ima pravo na igru. </a:t>
            </a:r>
            <a:endParaRPr lang="hr-HR" i="1" dirty="0" smtClean="0"/>
          </a:p>
          <a:p>
            <a:r>
              <a:rPr lang="hr-HR" i="1" dirty="0" smtClean="0"/>
              <a:t>Dijete </a:t>
            </a:r>
            <a:r>
              <a:rPr lang="hr-HR" i="1" dirty="0"/>
              <a:t>ne smije biti zlostavljano. </a:t>
            </a:r>
            <a:endParaRPr lang="hr-HR" i="1" dirty="0" smtClean="0"/>
          </a:p>
          <a:p>
            <a:pPr marL="0" indent="0">
              <a:buNone/>
            </a:pPr>
            <a:r>
              <a:rPr lang="hr-HR" i="1" dirty="0" smtClean="0"/>
              <a:t>Posebnu </a:t>
            </a:r>
            <a:r>
              <a:rPr lang="hr-HR" i="1" dirty="0"/>
              <a:t>skrb treba pružiti djeci bez obitelji.</a:t>
            </a:r>
            <a:r>
              <a:rPr lang="hr-HR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71" b="10034"/>
          <a:stretch/>
        </p:blipFill>
        <p:spPr>
          <a:xfrm>
            <a:off x="7664196" y="1596961"/>
            <a:ext cx="3909174" cy="377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3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0813" y="1150429"/>
            <a:ext cx="4576763" cy="45767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01448" y="3338226"/>
            <a:ext cx="34304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Oslikaj </a:t>
            </a:r>
            <a:r>
              <a:rPr lang="hr-HR" dirty="0"/>
              <a:t>barem jedno od navedenih </a:t>
            </a:r>
            <a:endParaRPr lang="hr-HR" dirty="0" smtClean="0"/>
          </a:p>
          <a:p>
            <a:r>
              <a:rPr lang="hr-HR" dirty="0" smtClean="0"/>
              <a:t>prava </a:t>
            </a:r>
            <a:r>
              <a:rPr lang="hr-HR" dirty="0"/>
              <a:t>djeteta, </a:t>
            </a:r>
            <a:endParaRPr lang="hr-HR" dirty="0" smtClean="0"/>
          </a:p>
          <a:p>
            <a:r>
              <a:rPr lang="hr-HR" dirty="0" smtClean="0"/>
              <a:t>ono </a:t>
            </a:r>
            <a:r>
              <a:rPr lang="hr-HR" dirty="0"/>
              <a:t>koje ti misliš da je najvažnije!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5184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82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DJEČJA PRAVA</vt:lpstr>
      <vt:lpstr>PowerPoint Presentation</vt:lpstr>
      <vt:lpstr>KOJE SMO TVOJE DUŽNOSTI SPOMINJALI DO SADA?</vt:lpstr>
      <vt:lpstr>KOJE SU DUŽNOSTI LJUDI NA SLICI?</vt:lpstr>
      <vt:lpstr>EVO NEKA OD TVOJIH PRAVA: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2020-10-25T20:30:59Z</dcterms:modified>
</cp:coreProperties>
</file>