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9" r:id="rId3"/>
    <p:sldId id="270" r:id="rId4"/>
    <p:sldId id="271" r:id="rId5"/>
    <p:sldId id="272" r:id="rId6"/>
    <p:sldId id="273" r:id="rId7"/>
    <p:sldId id="274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="" xmlns:a16="http://schemas.microsoft.com/office/drawing/2014/main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="" xmlns:a16="http://schemas.microsoft.com/office/drawing/2014/main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="" xmlns:a16="http://schemas.microsoft.com/office/drawing/2014/main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="" xmlns:a16="http://schemas.microsoft.com/office/drawing/2014/main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="" xmlns:a16="http://schemas.microsoft.com/office/drawing/2014/main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="" xmlns:a16="http://schemas.microsoft.com/office/drawing/2014/main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="" xmlns:a16="http://schemas.microsoft.com/office/drawing/2014/main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="" xmlns:a16="http://schemas.microsoft.com/office/drawing/2014/main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="" xmlns:a16="http://schemas.microsoft.com/office/drawing/2014/main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="" xmlns:a16="http://schemas.microsoft.com/office/drawing/2014/main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="" xmlns:a16="http://schemas.microsoft.com/office/drawing/2014/main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="" xmlns:a16="http://schemas.microsoft.com/office/drawing/2014/main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="" xmlns:a16="http://schemas.microsoft.com/office/drawing/2014/main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="" xmlns:a16="http://schemas.microsoft.com/office/drawing/2014/main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="" xmlns:a16="http://schemas.microsoft.com/office/drawing/2014/main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="" xmlns:a16="http://schemas.microsoft.com/office/drawing/2014/main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="" xmlns:a16="http://schemas.microsoft.com/office/drawing/2014/main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="" xmlns:a16="http://schemas.microsoft.com/office/drawing/2014/main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="" xmlns:a16="http://schemas.microsoft.com/office/drawing/2014/main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="" xmlns:a16="http://schemas.microsoft.com/office/drawing/2014/main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="" xmlns:a16="http://schemas.microsoft.com/office/drawing/2014/main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="" xmlns:a16="http://schemas.microsoft.com/office/drawing/2014/main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="" xmlns:a16="http://schemas.microsoft.com/office/drawing/2014/main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="" xmlns:a16="http://schemas.microsoft.com/office/drawing/2014/main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="" xmlns:a16="http://schemas.microsoft.com/office/drawing/2014/main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14.1.2021.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="" xmlns:a16="http://schemas.microsoft.com/office/drawing/2014/main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="" xmlns:a16="http://schemas.microsoft.com/office/drawing/2014/main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r-HR" b="1" dirty="0" smtClean="0"/>
              <a:t>JA PORUKE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5445" y="1517905"/>
            <a:ext cx="4112736" cy="4112736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2792" y="217901"/>
            <a:ext cx="10515600" cy="1325563"/>
          </a:xfrm>
        </p:spPr>
        <p:txBody>
          <a:bodyPr/>
          <a:lstStyle/>
          <a:p>
            <a:r>
              <a:rPr lang="hr-HR" dirty="0" smtClean="0"/>
              <a:t>Znaš li koji je to </a:t>
            </a:r>
            <a:r>
              <a:rPr lang="hr-HR" b="1" i="1" dirty="0" smtClean="0"/>
              <a:t>zmijski</a:t>
            </a:r>
            <a:r>
              <a:rPr lang="hr-HR" dirty="0" smtClean="0"/>
              <a:t> a koji </a:t>
            </a:r>
            <a:r>
              <a:rPr lang="hr-HR" b="1" i="1" dirty="0" smtClean="0"/>
              <a:t>žirafski</a:t>
            </a:r>
            <a:r>
              <a:rPr lang="hr-HR" b="1" dirty="0" smtClean="0"/>
              <a:t> jezik</a:t>
            </a:r>
            <a:r>
              <a:rPr lang="hr-HR" dirty="0" smtClean="0"/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6552" y="2012378"/>
            <a:ext cx="8964168" cy="4351338"/>
          </a:xfrm>
        </p:spPr>
        <p:txBody>
          <a:bodyPr/>
          <a:lstStyle/>
          <a:p>
            <a:pPr marL="0" indent="0">
              <a:buNone/>
            </a:pPr>
            <a:r>
              <a:rPr lang="hr-HR" dirty="0" smtClean="0"/>
              <a:t>Zmijski jezik       </a:t>
            </a:r>
            <a:r>
              <a:rPr lang="hr-HR" dirty="0"/>
              <a:t> </a:t>
            </a:r>
            <a:r>
              <a:rPr lang="hr-HR" dirty="0" smtClean="0"/>
              <a:t>                                       govor nasilja</a:t>
            </a:r>
          </a:p>
          <a:p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Žirafski jezik                                               govor nenasilja</a:t>
            </a:r>
            <a:endParaRPr lang="hr-HR" dirty="0"/>
          </a:p>
        </p:txBody>
      </p:sp>
      <p:sp>
        <p:nvSpPr>
          <p:cNvPr id="4" name="Right Arrow 3"/>
          <p:cNvSpPr/>
          <p:nvPr/>
        </p:nvSpPr>
        <p:spPr>
          <a:xfrm>
            <a:off x="3221736" y="2189797"/>
            <a:ext cx="196596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Right Arrow 4"/>
          <p:cNvSpPr/>
          <p:nvPr/>
        </p:nvSpPr>
        <p:spPr>
          <a:xfrm>
            <a:off x="3221736" y="5212175"/>
            <a:ext cx="196596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805" y="1267457"/>
            <a:ext cx="2441829" cy="244182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9635" y="3943743"/>
            <a:ext cx="3459861" cy="25368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175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</a:t>
            </a:r>
            <a:r>
              <a:rPr lang="hr-HR" b="1" i="1" dirty="0"/>
              <a:t>zmijskog </a:t>
            </a:r>
            <a:r>
              <a:rPr lang="hr-HR" b="1" i="1" dirty="0" smtClean="0"/>
              <a:t>jezika</a:t>
            </a:r>
            <a:r>
              <a:rPr lang="hr-HR" i="1" dirty="0" smtClean="0"/>
              <a:t>: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48257"/>
            <a:ext cx="10515600" cy="4128706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 smtClean="0"/>
              <a:t> </a:t>
            </a:r>
            <a:r>
              <a:rPr lang="hr-HR" dirty="0" smtClean="0"/>
              <a:t>Ivane</a:t>
            </a:r>
            <a:r>
              <a:rPr lang="hr-HR" dirty="0"/>
              <a:t>, ti nikada nemaš napisanu domaću zadaću!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0340" y="2559176"/>
            <a:ext cx="6751320" cy="37976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31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</a:t>
            </a:r>
            <a:r>
              <a:rPr lang="hr-HR" dirty="0" smtClean="0"/>
              <a:t>rimjer </a:t>
            </a:r>
            <a:r>
              <a:rPr lang="hr-HR" b="1" i="1" dirty="0"/>
              <a:t>žirafskog jezika</a:t>
            </a:r>
            <a:r>
              <a:rPr lang="hr-HR" i="1" dirty="0"/>
              <a:t>:</a:t>
            </a:r>
            <a:r>
              <a:rPr lang="hr-HR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hr-HR" dirty="0" smtClean="0"/>
              <a:t>Ivane</a:t>
            </a:r>
            <a:r>
              <a:rPr lang="hr-HR" dirty="0"/>
              <a:t>, jako sam </a:t>
            </a:r>
            <a:r>
              <a:rPr lang="hr-HR" dirty="0" smtClean="0"/>
              <a:t>tužna </a:t>
            </a:r>
            <a:r>
              <a:rPr lang="hr-HR" dirty="0"/>
              <a:t>što danas nisi napisao domaću zadaću.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Što </a:t>
            </a:r>
            <a:r>
              <a:rPr lang="hr-HR" dirty="0"/>
              <a:t>te spriječilo u tome?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9416" y="3152140"/>
            <a:ext cx="4739640" cy="3159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162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Dramatiziraj </a:t>
            </a:r>
            <a:r>
              <a:rPr lang="hr-HR" dirty="0"/>
              <a:t>situacije upotrebom </a:t>
            </a:r>
            <a:r>
              <a:rPr lang="hr-HR" i="1" dirty="0"/>
              <a:t>žirafskog jezika</a:t>
            </a:r>
            <a:r>
              <a:rPr lang="hr-HR" dirty="0"/>
              <a:t> – govora </a:t>
            </a:r>
            <a:r>
              <a:rPr lang="hr-HR" dirty="0" smtClean="0"/>
              <a:t>nenasilja!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160904"/>
            <a:ext cx="10515600" cy="4351338"/>
          </a:xfrm>
        </p:spPr>
        <p:txBody>
          <a:bodyPr/>
          <a:lstStyle/>
          <a:p>
            <a:r>
              <a:rPr lang="hr-HR" dirty="0"/>
              <a:t>Marko je zaboravio vratiti Ivanu posuđenu </a:t>
            </a:r>
            <a:r>
              <a:rPr lang="hr-HR" dirty="0" smtClean="0"/>
              <a:t>knjigu.</a:t>
            </a:r>
          </a:p>
          <a:p>
            <a:r>
              <a:rPr lang="hr-HR" dirty="0" smtClean="0"/>
              <a:t>Lea </a:t>
            </a:r>
            <a:r>
              <a:rPr lang="hr-HR" dirty="0"/>
              <a:t>je zaprljala Ivinu </a:t>
            </a:r>
            <a:r>
              <a:rPr lang="hr-HR" dirty="0" smtClean="0"/>
              <a:t>haljinu.</a:t>
            </a:r>
          </a:p>
          <a:p>
            <a:r>
              <a:rPr lang="hr-HR" dirty="0" smtClean="0"/>
              <a:t>Karlo </a:t>
            </a:r>
            <a:r>
              <a:rPr lang="hr-HR" dirty="0"/>
              <a:t>je probušio Robertovu </a:t>
            </a:r>
            <a:r>
              <a:rPr lang="hr-HR" dirty="0" smtClean="0"/>
              <a:t>loptu.</a:t>
            </a:r>
          </a:p>
          <a:p>
            <a:r>
              <a:rPr lang="hr-HR" dirty="0"/>
              <a:t>R</a:t>
            </a:r>
            <a:r>
              <a:rPr lang="hr-HR" dirty="0" smtClean="0"/>
              <a:t>azgovor </a:t>
            </a:r>
            <a:r>
              <a:rPr lang="hr-HR" dirty="0"/>
              <a:t>Zorana i knjižničarke – Zoran kasni s povratkom knjige deset dana.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0133" y="4369117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654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Što su to </a:t>
            </a:r>
            <a:r>
              <a:rPr lang="hr-HR" b="1" i="1" dirty="0" smtClean="0"/>
              <a:t>ja poruke</a:t>
            </a:r>
            <a:r>
              <a:rPr lang="hr-HR" dirty="0" smtClean="0"/>
              <a:t>?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To su poruke koje koristimo kada </a:t>
            </a:r>
            <a:r>
              <a:rPr lang="hr-HR" dirty="0"/>
              <a:t>želimo pokazati da smo jaki, ali ne i zločesti u situacijama kada smo povrijeđeni, ljuti, razočarani nečime što druga osoba radi. </a:t>
            </a:r>
          </a:p>
          <a:p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751" y="3175254"/>
            <a:ext cx="1265873" cy="130596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228344" y="5431536"/>
            <a:ext cx="97353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Primjer </a:t>
            </a:r>
            <a:r>
              <a:rPr lang="hr-HR" sz="2800" i="1" dirty="0"/>
              <a:t>ja poruke</a:t>
            </a:r>
            <a:r>
              <a:rPr lang="hr-HR" sz="2800" dirty="0"/>
              <a:t>: Oprosti, ali loše se osjećam kada mi to napraviš! 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749628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960" y="2798063"/>
            <a:ext cx="10515600" cy="1399033"/>
          </a:xfrm>
        </p:spPr>
        <p:txBody>
          <a:bodyPr/>
          <a:lstStyle/>
          <a:p>
            <a:pPr marL="0" indent="0">
              <a:buNone/>
            </a:pPr>
            <a:r>
              <a:rPr lang="hr-HR" i="1" dirty="0" smtClean="0"/>
              <a:t>TI PORUKE</a:t>
            </a:r>
            <a:r>
              <a:rPr lang="hr-HR" dirty="0" smtClean="0"/>
              <a:t> </a:t>
            </a:r>
            <a:r>
              <a:rPr lang="hr-HR" dirty="0"/>
              <a:t>često prozivaju, obilježavaju i osuđuju,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dok </a:t>
            </a:r>
            <a:r>
              <a:rPr lang="hr-HR" i="1" dirty="0" smtClean="0"/>
              <a:t>JA PORUKE </a:t>
            </a:r>
            <a:r>
              <a:rPr lang="hr-HR" dirty="0" smtClean="0"/>
              <a:t>odražavaju </a:t>
            </a:r>
            <a:r>
              <a:rPr lang="hr-HR" dirty="0"/>
              <a:t>naše stvarne potrebe, želje i emocije.</a:t>
            </a:r>
            <a:endParaRPr lang="hr-HR" dirty="0"/>
          </a:p>
        </p:txBody>
      </p:sp>
      <p:sp>
        <p:nvSpPr>
          <p:cNvPr id="4" name="TextBox 3"/>
          <p:cNvSpPr txBox="1"/>
          <p:nvPr/>
        </p:nvSpPr>
        <p:spPr>
          <a:xfrm>
            <a:off x="4105656" y="1225296"/>
            <a:ext cx="18692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3200" b="1" dirty="0" smtClean="0">
                <a:solidFill>
                  <a:srgbClr val="FF0000"/>
                </a:solidFill>
              </a:rPr>
              <a:t>ZAPAMTI!</a:t>
            </a:r>
            <a:endParaRPr lang="hr-HR" sz="32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7048" y="4864608"/>
            <a:ext cx="8443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b="1" dirty="0" smtClean="0"/>
              <a:t>ZATO</a:t>
            </a:r>
            <a:endParaRPr lang="hr-HR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65176" y="5415927"/>
            <a:ext cx="1183420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2400" dirty="0" smtClean="0"/>
              <a:t>Potrudi se u svakodnevom životu što više koristiti JA PORUKE a sve više izbjegavati TI PORUKE.</a:t>
            </a:r>
            <a:endParaRPr lang="hr-HR" sz="2400" dirty="0"/>
          </a:p>
        </p:txBody>
      </p:sp>
      <p:sp>
        <p:nvSpPr>
          <p:cNvPr id="7" name="Sun 6"/>
          <p:cNvSpPr/>
          <p:nvPr/>
        </p:nvSpPr>
        <p:spPr>
          <a:xfrm>
            <a:off x="640080" y="457200"/>
            <a:ext cx="1353312" cy="1352871"/>
          </a:xfrm>
          <a:prstGeom prst="sun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8" name="Minus 7"/>
          <p:cNvSpPr/>
          <p:nvPr/>
        </p:nvSpPr>
        <p:spPr>
          <a:xfrm>
            <a:off x="2371382" y="3924116"/>
            <a:ext cx="164592" cy="1764792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9" name="Oval 8"/>
          <p:cNvSpPr/>
          <p:nvPr/>
        </p:nvSpPr>
        <p:spPr>
          <a:xfrm>
            <a:off x="2357666" y="5152992"/>
            <a:ext cx="192024" cy="1784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86765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2351</TotalTime>
  <Words>192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sustava Office</vt:lpstr>
      <vt:lpstr>JA PORUKE</vt:lpstr>
      <vt:lpstr>Znaš li koji je to zmijski a koji žirafski jezik?</vt:lpstr>
      <vt:lpstr>Primjer zmijskog jezika:</vt:lpstr>
      <vt:lpstr>Primjer žirafskog jezika: </vt:lpstr>
      <vt:lpstr>Dramatiziraj situacije upotrebom žirafskog jezika – govora nenasilja!</vt:lpstr>
      <vt:lpstr>Što su to ja poruke?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76</cp:revision>
  <dcterms:created xsi:type="dcterms:W3CDTF">2019-07-31T11:35:24Z</dcterms:created>
  <dcterms:modified xsi:type="dcterms:W3CDTF">2021-01-14T19:46:50Z</dcterms:modified>
</cp:coreProperties>
</file>