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13.11.2020.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13.11.2020.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13.11.2020.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13.11.2020.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13.11.2020.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13.11.2020.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13.11.2020.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13.11.2020.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13.11.2020.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13.11.2020.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13.11.2020.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13.11.2020.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13.11.2020.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016" y="83146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sz="4800" b="1" dirty="0" smtClean="0"/>
              <a:t>SUKOB I NJEGOVO RJEŠENJE</a:t>
            </a:r>
            <a:endParaRPr lang="hr-HR" sz="48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78" t="50573" r="-1"/>
          <a:stretch/>
        </p:blipFill>
        <p:spPr>
          <a:xfrm>
            <a:off x="2624328" y="2029968"/>
            <a:ext cx="6050784" cy="203854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1" r="-814" b="48003"/>
          <a:stretch/>
        </p:blipFill>
        <p:spPr>
          <a:xfrm>
            <a:off x="2761358" y="4068509"/>
            <a:ext cx="6010915" cy="2142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7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 smtClean="0"/>
              <a:t>SUKOB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452" y="1581435"/>
            <a:ext cx="10515600" cy="4704779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             NA ŠTO PRVO POMISLIŠ KADA PROČITAŠ OVU RIJEČ?</a:t>
            </a:r>
            <a:endParaRPr lang="hr-H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80" r="-1918" b="9015"/>
          <a:stretch/>
        </p:blipFill>
        <p:spPr>
          <a:xfrm>
            <a:off x="3754755" y="2041017"/>
            <a:ext cx="4858893" cy="37856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38171" y="6071889"/>
            <a:ext cx="7315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800" dirty="0" smtClean="0"/>
              <a:t>KAKO SE OSIJEĆAŠ KADA PROČITAŠ RIJEČ SUKOB?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2156320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KAKO TI RJEŠAVAŠ SVOJE SUKOBE?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031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/>
              <a:t>RAZGOVOROM?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                          </a:t>
            </a:r>
            <a:r>
              <a:rPr lang="hr-HR" dirty="0"/>
              <a:t>ZAGRLJAJEM?</a:t>
            </a:r>
          </a:p>
          <a:p>
            <a:pPr marL="0" indent="0">
              <a:buNone/>
            </a:pPr>
            <a:r>
              <a:rPr lang="hr-HR" dirty="0" smtClean="0"/>
              <a:t>  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                                  PORUKOM?</a:t>
            </a:r>
          </a:p>
          <a:p>
            <a:pPr marL="0" indent="0">
              <a:buNone/>
            </a:pPr>
            <a:r>
              <a:rPr lang="hr-HR" dirty="0" smtClean="0"/>
              <a:t>                              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                                                       POKLONIMA</a:t>
            </a:r>
            <a:r>
              <a:rPr lang="hr-HR" dirty="0"/>
              <a:t>?</a:t>
            </a:r>
          </a:p>
          <a:p>
            <a:pPr marL="0" indent="0">
              <a:buNone/>
            </a:pPr>
            <a:r>
              <a:rPr lang="hr-HR" dirty="0" smtClean="0"/>
              <a:t>                                                                  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4104" y="1825625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66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PLAVI OBLAK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9182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dirty="0"/>
              <a:t>Na nebu je živio jedan mali plavi oblak.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Radio </a:t>
            </a:r>
            <a:r>
              <a:rPr lang="hr-HR" dirty="0"/>
              <a:t>je što je htio i nije ga nimalo bilo briga za druge oko sebe sve dok jednoga dana nije ugledao grad sav u plamenu.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Bijeli </a:t>
            </a:r>
            <a:r>
              <a:rPr lang="hr-HR" dirty="0"/>
              <a:t>ljudi tukli su crne, crni su navaljivali na crvene, crveni su napadali žute.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Užasnut </a:t>
            </a:r>
            <a:r>
              <a:rPr lang="hr-HR" dirty="0"/>
              <a:t>nasiljem oblak je počeo kišiti sve dok nije izlio svoju posljednju kap.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Od </a:t>
            </a:r>
            <a:r>
              <a:rPr lang="hr-HR" dirty="0"/>
              <a:t>oblaka više nije ništa ostalo.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Svi </a:t>
            </a:r>
            <a:r>
              <a:rPr lang="hr-HR" dirty="0"/>
              <a:t>su ljudi postali plavi te obojani istom bojom nastavili zajedno živjeti u miru.</a:t>
            </a:r>
          </a:p>
          <a:p>
            <a:pPr marL="0" indent="0">
              <a:buNone/>
            </a:pPr>
            <a:r>
              <a:rPr lang="hr-HR" dirty="0" smtClean="0"/>
              <a:t>     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                                                                                                   </a:t>
            </a:r>
            <a:r>
              <a:rPr lang="hr-HR" sz="2200" dirty="0" smtClean="0"/>
              <a:t>Tomi Ungerer                          </a:t>
            </a:r>
            <a:endParaRPr lang="hr-HR" sz="2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8" b="9837"/>
          <a:stretch/>
        </p:blipFill>
        <p:spPr>
          <a:xfrm>
            <a:off x="6764845" y="538734"/>
            <a:ext cx="2434019" cy="1683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88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736" y="850392"/>
            <a:ext cx="10515600" cy="6007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/>
              <a:t>TKO JE GLAVNI LIK U PRIČI?</a:t>
            </a:r>
          </a:p>
          <a:p>
            <a:pPr marL="0" indent="0">
              <a:buNone/>
            </a:pPr>
            <a:r>
              <a:rPr lang="hr-HR" dirty="0" smtClean="0"/>
              <a:t>KAKO SE OSJEĆAO PLAVI OBLAK NA POČETKU PRIČE?</a:t>
            </a:r>
          </a:p>
          <a:p>
            <a:pPr marL="0" indent="0">
              <a:buNone/>
            </a:pPr>
            <a:r>
              <a:rPr lang="hr-HR" dirty="0" smtClean="0"/>
              <a:t>KAKAV JE OBLAK POSTAO IZ DANA U DAN?</a:t>
            </a:r>
          </a:p>
          <a:p>
            <a:pPr marL="0" indent="0">
              <a:buNone/>
            </a:pPr>
            <a:r>
              <a:rPr lang="hr-HR" dirty="0" smtClean="0"/>
              <a:t>KAKVE JE LJUDE VIDIO?</a:t>
            </a:r>
          </a:p>
          <a:p>
            <a:pPr marL="0" indent="0">
              <a:buNone/>
            </a:pPr>
            <a:r>
              <a:rPr lang="hr-HR" dirty="0" smtClean="0"/>
              <a:t>KAKVU JE ODLUKU TADA DONIO?</a:t>
            </a:r>
          </a:p>
          <a:p>
            <a:pPr marL="0" indent="0">
              <a:buNone/>
            </a:pPr>
            <a:r>
              <a:rPr lang="hr-HR" dirty="0" smtClean="0"/>
              <a:t>KAKVI SU SVI LJUDI BILI NA KRAJU PRIČE?</a:t>
            </a:r>
          </a:p>
          <a:p>
            <a:pPr marL="0" indent="0">
              <a:buNone/>
            </a:pPr>
            <a:r>
              <a:rPr lang="hr-HR" dirty="0" smtClean="0"/>
              <a:t>ŠTO MISLIŠ ZBOG ČEGA SU SE LJUDI SUKOBILI?</a:t>
            </a:r>
          </a:p>
          <a:p>
            <a:pPr marL="0" indent="0">
              <a:buNone/>
            </a:pPr>
            <a:r>
              <a:rPr lang="hr-HR" dirty="0" smtClean="0"/>
              <a:t>BILI TI HTIO BITI KAO I SVI OSTALI?</a:t>
            </a:r>
          </a:p>
          <a:p>
            <a:pPr marL="0" indent="0">
              <a:buNone/>
            </a:pPr>
            <a:r>
              <a:rPr lang="hr-HR" dirty="0" smtClean="0"/>
              <a:t>KAKO BI TI RIJEŠIO SUKOB? </a:t>
            </a:r>
          </a:p>
          <a:p>
            <a:pPr marL="0" indent="0">
              <a:buNone/>
            </a:pPr>
            <a:r>
              <a:rPr lang="hr-HR" dirty="0" smtClean="0"/>
              <a:t>KAKO SI SE OSJEĆAO ZA VRIJEME ČITANJA PRIČE?</a:t>
            </a:r>
            <a:endParaRPr lang="hr-HR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352" b="14784"/>
          <a:stretch/>
        </p:blipFill>
        <p:spPr>
          <a:xfrm rot="1350741">
            <a:off x="8301799" y="2042350"/>
            <a:ext cx="3949492" cy="2611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19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PROBAJ NASLIKATI SUKOB IZ OVE PRIČE.</a:t>
            </a:r>
          </a:p>
          <a:p>
            <a:pPr marL="0" indent="0">
              <a:buNone/>
            </a:pPr>
            <a:r>
              <a:rPr lang="hr-HR" dirty="0" smtClean="0"/>
              <a:t>PAPIR PREPOLOVI NA POLA TE NA JEDNOJ POLOVICI NASLIKAJ IZGLED I OSJEĆAJE LJUDI ZA VRIJEME SUKOBA A NA DRUGOJ NAKON ŠTO SU GA RIJEŠILI UZ POMOĆ PLAVOG OBLAKA.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804" y="3524504"/>
            <a:ext cx="4881372" cy="3254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19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ZAPAMTI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                   SVAKI SUKOB TREBA RIJEŠITI I TO MIRNIM PUTEM!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1" y="2357437"/>
            <a:ext cx="3052762" cy="3052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95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2318</TotalTime>
  <Words>264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sustava Office</vt:lpstr>
      <vt:lpstr>SUKOB I NJEGOVO RJEŠENJE</vt:lpstr>
      <vt:lpstr>SUKOB</vt:lpstr>
      <vt:lpstr>KAKO TI RJEŠAVAŠ SVOJE SUKOBE?</vt:lpstr>
      <vt:lpstr>PLAVI OBLAK</vt:lpstr>
      <vt:lpstr>PowerPoint Presentation</vt:lpstr>
      <vt:lpstr>ZADATAK</vt:lpstr>
      <vt:lpstr>ZAPAMTI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75</cp:revision>
  <dcterms:created xsi:type="dcterms:W3CDTF">2019-07-31T11:35:24Z</dcterms:created>
  <dcterms:modified xsi:type="dcterms:W3CDTF">2020-11-13T11:41:04Z</dcterms:modified>
</cp:coreProperties>
</file>