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5A49D59-BF63-4B27-838D-A4682831EB3C}" type="datetimeFigureOut">
              <a:rPr lang="hr-HR" smtClean="0"/>
              <a:t>4.8.2020.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2ACB921-9895-4B72-8D17-FDF6EC58C339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7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9D59-BF63-4B27-838D-A4682831EB3C}" type="datetimeFigureOut">
              <a:rPr lang="hr-HR" smtClean="0"/>
              <a:t>4.8.2020.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B921-9895-4B72-8D17-FDF6EC58C3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833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9D59-BF63-4B27-838D-A4682831EB3C}" type="datetimeFigureOut">
              <a:rPr lang="hr-HR" smtClean="0"/>
              <a:t>4.8.2020.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B921-9895-4B72-8D17-FDF6EC58C339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16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9D59-BF63-4B27-838D-A4682831EB3C}" type="datetimeFigureOut">
              <a:rPr lang="hr-HR" smtClean="0"/>
              <a:t>4.8.2020.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B921-9895-4B72-8D17-FDF6EC58C339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972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9D59-BF63-4B27-838D-A4682831EB3C}" type="datetimeFigureOut">
              <a:rPr lang="hr-HR" smtClean="0"/>
              <a:t>4.8.2020.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B921-9895-4B72-8D17-FDF6EC58C3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2586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9D59-BF63-4B27-838D-A4682831EB3C}" type="datetimeFigureOut">
              <a:rPr lang="hr-HR" smtClean="0"/>
              <a:t>4.8.2020.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B921-9895-4B72-8D17-FDF6EC58C339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159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9D59-BF63-4B27-838D-A4682831EB3C}" type="datetimeFigureOut">
              <a:rPr lang="hr-HR" smtClean="0"/>
              <a:t>4.8.2020.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B921-9895-4B72-8D17-FDF6EC58C339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722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9D59-BF63-4B27-838D-A4682831EB3C}" type="datetimeFigureOut">
              <a:rPr lang="hr-HR" smtClean="0"/>
              <a:t>4.8.2020.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B921-9895-4B72-8D17-FDF6EC58C339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553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9D59-BF63-4B27-838D-A4682831EB3C}" type="datetimeFigureOut">
              <a:rPr lang="hr-HR" smtClean="0"/>
              <a:t>4.8.2020.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B921-9895-4B72-8D17-FDF6EC58C339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34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9D59-BF63-4B27-838D-A4682831EB3C}" type="datetimeFigureOut">
              <a:rPr lang="hr-HR" smtClean="0"/>
              <a:t>4.8.2020.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B921-9895-4B72-8D17-FDF6EC58C3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090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9D59-BF63-4B27-838D-A4682831EB3C}" type="datetimeFigureOut">
              <a:rPr lang="hr-HR" smtClean="0"/>
              <a:t>4.8.2020.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B921-9895-4B72-8D17-FDF6EC58C339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3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9D59-BF63-4B27-838D-A4682831EB3C}" type="datetimeFigureOut">
              <a:rPr lang="hr-HR" smtClean="0"/>
              <a:t>4.8.2020.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B921-9895-4B72-8D17-FDF6EC58C3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221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9D59-BF63-4B27-838D-A4682831EB3C}" type="datetimeFigureOut">
              <a:rPr lang="hr-HR" smtClean="0"/>
              <a:t>4.8.2020.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B921-9895-4B72-8D17-FDF6EC58C339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23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9D59-BF63-4B27-838D-A4682831EB3C}" type="datetimeFigureOut">
              <a:rPr lang="hr-HR" smtClean="0"/>
              <a:t>4.8.2020.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B921-9895-4B72-8D17-FDF6EC58C339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03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9D59-BF63-4B27-838D-A4682831EB3C}" type="datetimeFigureOut">
              <a:rPr lang="hr-HR" smtClean="0"/>
              <a:t>4.8.2020.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B921-9895-4B72-8D17-FDF6EC58C3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745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9D59-BF63-4B27-838D-A4682831EB3C}" type="datetimeFigureOut">
              <a:rPr lang="hr-HR" smtClean="0"/>
              <a:t>4.8.2020.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B921-9895-4B72-8D17-FDF6EC58C339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31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9D59-BF63-4B27-838D-A4682831EB3C}" type="datetimeFigureOut">
              <a:rPr lang="hr-HR" smtClean="0"/>
              <a:t>4.8.2020.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B921-9895-4B72-8D17-FDF6EC58C3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600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A49D59-BF63-4B27-838D-A4682831EB3C}" type="datetimeFigureOut">
              <a:rPr lang="hr-HR" smtClean="0"/>
              <a:t>4.8.2020.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ACB921-9895-4B72-8D17-FDF6EC58C3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492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0884" y="1328286"/>
            <a:ext cx="8495899" cy="1199900"/>
          </a:xfrm>
        </p:spPr>
        <p:txBody>
          <a:bodyPr/>
          <a:lstStyle/>
          <a:p>
            <a:r>
              <a:rPr lang="hr-HR" sz="4000" dirty="0" smtClean="0"/>
              <a:t>PRAVILA MOGA RAZREDA</a:t>
            </a:r>
            <a:endParaRPr lang="hr-HR" sz="4000" dirty="0"/>
          </a:p>
        </p:txBody>
      </p:sp>
      <p:pic>
        <p:nvPicPr>
          <p:cNvPr id="4" name="Slika 4" descr="Povezana slik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2" t="2624" r="34005" b="53061"/>
          <a:stretch>
            <a:fillRect/>
          </a:stretch>
        </p:blipFill>
        <p:spPr bwMode="auto">
          <a:xfrm>
            <a:off x="4227094" y="2528186"/>
            <a:ext cx="3763478" cy="2731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53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1" y="823103"/>
            <a:ext cx="10515600" cy="80516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KAO ŠTO U IGRI MORAMO POŠTIVATI PRAVILA IGRE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395" y="2402908"/>
            <a:ext cx="2904273" cy="1932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220" y="1607161"/>
            <a:ext cx="2438400" cy="187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465" y="4758780"/>
            <a:ext cx="1802131" cy="1194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34" y="4335570"/>
            <a:ext cx="2405063" cy="1600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0" y="1671940"/>
            <a:ext cx="2417447" cy="1608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36" y="4494998"/>
            <a:ext cx="2309432" cy="153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7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9087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TAKO I KOD KUĆE MORAMO POŠTIVATI NEKA PRAVILA 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5749" y="4161348"/>
            <a:ext cx="3441488" cy="197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1901712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458" y="2101736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105" y="2130312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6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22" y="782897"/>
            <a:ext cx="10515600" cy="963293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ŠTO MISLIŠ KAKAV BI NAM ŽIVOT BIO BEZ PRAVILA?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73" y="2964539"/>
            <a:ext cx="3388299" cy="22547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696" y="1725146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6" y="413581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027" y="1837297"/>
            <a:ext cx="1483251" cy="1643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58" y="3816684"/>
            <a:ext cx="1393056" cy="216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3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775" y="3000169"/>
            <a:ext cx="4523072" cy="121341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ŠTO MISLIŠ KOJA SU PRAVILA VAŽNA ZA NAŠ RAZRED?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028" y="618815"/>
            <a:ext cx="2154903" cy="2173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580" y="618815"/>
            <a:ext cx="2899461" cy="1452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6135" y="681384"/>
            <a:ext cx="1449733" cy="2044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77" y="3855006"/>
            <a:ext cx="2143125" cy="21431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0131" y="2752853"/>
            <a:ext cx="181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NEMA SVAĐANJA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1332672" y="5681950"/>
            <a:ext cx="1536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BUDI AKTIVAN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9034529" y="2711817"/>
            <a:ext cx="1958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DIGNI RUKU KADA </a:t>
            </a:r>
          </a:p>
          <a:p>
            <a:r>
              <a:rPr lang="hr-HR" dirty="0" smtClean="0"/>
              <a:t>ŽELIŠ NEŠTO REĆI</a:t>
            </a:r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5075025" y="1886819"/>
            <a:ext cx="151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BUDI UREDAN</a:t>
            </a:r>
            <a:endParaRPr lang="hr-HR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6020" y="4128965"/>
            <a:ext cx="3441488" cy="16319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94847" y="5760932"/>
            <a:ext cx="20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POMOZI PRIJATELJU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630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823" y="923391"/>
            <a:ext cx="10515600" cy="1011288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NACRTAJ PRAVILO KOJE JE PO TEBI NAJVAŽNIJE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385" y="2686995"/>
            <a:ext cx="3512476" cy="2337393"/>
          </a:xfrm>
        </p:spPr>
      </p:pic>
    </p:spTree>
    <p:extLst>
      <p:ext uri="{BB962C8B-B14F-4D97-AF65-F5344CB8AC3E}">
        <p14:creationId xmlns:p14="http://schemas.microsoft.com/office/powerpoint/2010/main" val="15105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</TotalTime>
  <Words>60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PRAVILA MOGA RAZREDA</vt:lpstr>
      <vt:lpstr>KAO ŠTO U IGRI MORAMO POŠTIVATI PRAVILA IGRE</vt:lpstr>
      <vt:lpstr>TAKO I KOD KUĆE MORAMO POŠTIVATI NEKA PRAVILA </vt:lpstr>
      <vt:lpstr>ŠTO MISLIŠ KAKAV BI NAM ŽIVOT BIO BEZ PRAVILA?</vt:lpstr>
      <vt:lpstr>ŠTO MISLIŠ KOJA SU PRAVILA VAŽNA ZA NAŠ RAZRED?</vt:lpstr>
      <vt:lpstr>NACRTAJ PRAVILO KOJE JE PO TEBI NAJVAŽNIJE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PRAVILA MOGA RAZREDA</dc:title>
  <dc:creator>Ante</dc:creator>
  <cp:lastModifiedBy>Ante</cp:lastModifiedBy>
  <cp:revision>6</cp:revision>
  <dcterms:created xsi:type="dcterms:W3CDTF">2020-08-01T08:26:27Z</dcterms:created>
  <dcterms:modified xsi:type="dcterms:W3CDTF">2020-08-04T12:25:36Z</dcterms:modified>
</cp:coreProperties>
</file>