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270" r:id="rId3"/>
    <p:sldId id="271" r:id="rId4"/>
    <p:sldId id="272" r:id="rId5"/>
    <p:sldId id="273" r:id="rId6"/>
    <p:sldId id="269" r:id="rId7"/>
    <p:sldId id="274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168" y="740029"/>
            <a:ext cx="10515600" cy="1325563"/>
          </a:xfrm>
        </p:spPr>
        <p:txBody>
          <a:bodyPr/>
          <a:lstStyle/>
          <a:p>
            <a:pPr algn="ctr"/>
            <a:r>
              <a:rPr lang="hr-HR" b="1" dirty="0" smtClean="0">
                <a:solidFill>
                  <a:srgbClr val="FF0000"/>
                </a:solidFill>
              </a:rPr>
              <a:t>NEPOŽELJNE RIJEČI</a:t>
            </a:r>
            <a:endParaRPr lang="hr-HR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368" y="2000282"/>
            <a:ext cx="6080757" cy="4043902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>
                <a:solidFill>
                  <a:srgbClr val="7030A0"/>
                </a:solidFill>
              </a:rPr>
              <a:t>LIJEPA RIJEČ</a:t>
            </a:r>
            <a:endParaRPr lang="hr-HR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3967"/>
            <a:ext cx="10515600" cy="4351338"/>
          </a:xfrm>
        </p:spPr>
        <p:txBody>
          <a:bodyPr/>
          <a:lstStyle/>
          <a:p>
            <a:r>
              <a:rPr lang="hr-HR" dirty="0" smtClean="0"/>
              <a:t>Napiši </a:t>
            </a:r>
            <a:r>
              <a:rPr lang="hr-HR" dirty="0"/>
              <a:t>jednu lijepu riječ za </a:t>
            </a:r>
            <a:r>
              <a:rPr lang="hr-HR" dirty="0" smtClean="0"/>
              <a:t>svakog tvog ukućanina- riječ </a:t>
            </a:r>
            <a:r>
              <a:rPr lang="hr-HR" dirty="0"/>
              <a:t>koja ga </a:t>
            </a:r>
            <a:r>
              <a:rPr lang="hr-HR" dirty="0" smtClean="0"/>
              <a:t>opisuje/ </a:t>
            </a:r>
            <a:r>
              <a:rPr lang="hr-HR" dirty="0"/>
              <a:t>vrlina koja ga </a:t>
            </a:r>
            <a:r>
              <a:rPr lang="hr-HR" dirty="0" smtClean="0"/>
              <a:t>krasi.</a:t>
            </a:r>
            <a:endParaRPr lang="hr-HR" dirty="0"/>
          </a:p>
          <a:p>
            <a:r>
              <a:rPr lang="hr-HR" dirty="0" smtClean="0"/>
              <a:t>Sada zamoli njih da oni za tebe napišu par lijepih riječi!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0894" r="-484" b="3093"/>
          <a:stretch/>
        </p:blipFill>
        <p:spPr>
          <a:xfrm>
            <a:off x="4422613" y="3101419"/>
            <a:ext cx="3346773" cy="354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15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7112" y="1743329"/>
            <a:ext cx="10515600" cy="4351338"/>
          </a:xfrm>
        </p:spPr>
        <p:txBody>
          <a:bodyPr/>
          <a:lstStyle/>
          <a:p>
            <a:r>
              <a:rPr lang="hr-HR" dirty="0"/>
              <a:t>Kako </a:t>
            </a:r>
            <a:r>
              <a:rPr lang="hr-HR" dirty="0" smtClean="0"/>
              <a:t>si </a:t>
            </a:r>
            <a:r>
              <a:rPr lang="hr-HR" dirty="0"/>
              <a:t>se </a:t>
            </a:r>
            <a:r>
              <a:rPr lang="hr-HR" dirty="0" smtClean="0"/>
              <a:t>osjećao </a:t>
            </a:r>
            <a:r>
              <a:rPr lang="hr-HR" dirty="0"/>
              <a:t>kada </a:t>
            </a:r>
            <a:r>
              <a:rPr lang="hr-HR" dirty="0" smtClean="0"/>
              <a:t>su ti ukućani upućivali </a:t>
            </a:r>
            <a:r>
              <a:rPr lang="hr-HR" dirty="0"/>
              <a:t>lijepe riječi?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816" y="2775395"/>
            <a:ext cx="4391898" cy="3401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39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PONOVIMO!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Koje su četiri </a:t>
            </a:r>
            <a:r>
              <a:rPr lang="hr-HR" dirty="0"/>
              <a:t>čarobne riječi </a:t>
            </a:r>
            <a:r>
              <a:rPr lang="hr-HR" dirty="0" smtClean="0"/>
              <a:t>?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                </a:t>
            </a:r>
            <a:r>
              <a:rPr lang="hr-HR" dirty="0" smtClean="0">
                <a:solidFill>
                  <a:srgbClr val="7030A0"/>
                </a:solidFill>
              </a:rPr>
              <a:t>hvala</a:t>
            </a:r>
          </a:p>
          <a:p>
            <a:pPr marL="0" indent="0">
              <a:buNone/>
            </a:pPr>
            <a:r>
              <a:rPr lang="hr-HR" dirty="0">
                <a:solidFill>
                  <a:srgbClr val="00B050"/>
                </a:solidFill>
              </a:rPr>
              <a:t> </a:t>
            </a:r>
            <a:r>
              <a:rPr lang="hr-HR" dirty="0" smtClean="0">
                <a:solidFill>
                  <a:srgbClr val="00B050"/>
                </a:solidFill>
              </a:rPr>
              <a:t>                                  molim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                           </a:t>
            </a:r>
            <a:r>
              <a:rPr lang="hr-HR" dirty="0" smtClean="0">
                <a:solidFill>
                  <a:srgbClr val="FF0000"/>
                </a:solidFill>
              </a:rPr>
              <a:t>oprosti</a:t>
            </a:r>
          </a:p>
          <a:p>
            <a:pPr marL="0" indent="0">
              <a:buNone/>
            </a:pPr>
            <a:r>
              <a:rPr lang="hr-HR" dirty="0">
                <a:solidFill>
                  <a:srgbClr val="00B0F0"/>
                </a:solidFill>
              </a:rPr>
              <a:t> </a:t>
            </a:r>
            <a:r>
              <a:rPr lang="hr-HR" dirty="0" smtClean="0">
                <a:solidFill>
                  <a:srgbClr val="00B0F0"/>
                </a:solidFill>
              </a:rPr>
              <a:t>                                                                                         izvoli</a:t>
            </a:r>
            <a:endParaRPr lang="hr-HR" dirty="0">
              <a:solidFill>
                <a:srgbClr val="00B0F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3" r="67072"/>
          <a:stretch/>
        </p:blipFill>
        <p:spPr>
          <a:xfrm>
            <a:off x="9884025" y="1453896"/>
            <a:ext cx="1469775" cy="4855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65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3728" y="2530919"/>
            <a:ext cx="8763000" cy="4351338"/>
          </a:xfrm>
        </p:spPr>
        <p:txBody>
          <a:bodyPr/>
          <a:lstStyle/>
          <a:p>
            <a:r>
              <a:rPr lang="hr-HR" dirty="0"/>
              <a:t>Kakve riječi nije lijepo izgovarati? </a:t>
            </a:r>
            <a:endParaRPr lang="hr-HR" dirty="0" smtClean="0"/>
          </a:p>
          <a:p>
            <a:r>
              <a:rPr lang="hr-HR" dirty="0" smtClean="0"/>
              <a:t>Što misliš </a:t>
            </a:r>
            <a:r>
              <a:rPr lang="hr-HR" dirty="0"/>
              <a:t>koriste li ljudi samo lijepe riječi? </a:t>
            </a:r>
            <a:endParaRPr lang="hr-HR" dirty="0" smtClean="0"/>
          </a:p>
          <a:p>
            <a:r>
              <a:rPr lang="hr-HR" dirty="0" smtClean="0"/>
              <a:t>Kako </a:t>
            </a:r>
            <a:r>
              <a:rPr lang="hr-HR" dirty="0"/>
              <a:t>na ljude djeluju one ružne</a:t>
            </a:r>
            <a:r>
              <a:rPr lang="hr-HR" dirty="0" smtClean="0"/>
              <a:t>/ oštre/ nazubljene </a:t>
            </a:r>
            <a:r>
              <a:rPr lang="hr-HR" dirty="0"/>
              <a:t>riječi? 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2229" r="-4401" b="8857"/>
          <a:stretch/>
        </p:blipFill>
        <p:spPr>
          <a:xfrm>
            <a:off x="4940046" y="4091749"/>
            <a:ext cx="3600450" cy="25594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240" y="520192"/>
            <a:ext cx="2662428" cy="177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03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-924580" y="1881946"/>
            <a:ext cx="115116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Volim čuti… riječi i rečenice                Ne volim čuti… riječi i rečenice</a:t>
            </a:r>
            <a:endParaRPr kumimoji="0" lang="hr-HR" altLang="sr-Latn-R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sr-Latn-R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746505" y="3230419"/>
            <a:ext cx="932303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hr-HR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Osjećam se…                                      Osjećam se…</a:t>
            </a:r>
            <a:endParaRPr kumimoji="0" lang="hr-HR" altLang="sr-Latn-R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sr-Latn-R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8388" y="2112778"/>
            <a:ext cx="8725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__________________________________________________________________________</a:t>
            </a:r>
            <a:endParaRPr lang="hr-HR" dirty="0"/>
          </a:p>
        </p:txBody>
      </p:sp>
      <p:sp>
        <p:nvSpPr>
          <p:cNvPr id="9" name="TextBox 8"/>
          <p:cNvSpPr txBox="1"/>
          <p:nvPr/>
        </p:nvSpPr>
        <p:spPr>
          <a:xfrm>
            <a:off x="1678388" y="4110088"/>
            <a:ext cx="8956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____________________________________________________________________________</a:t>
            </a:r>
            <a:endParaRPr lang="hr-HR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5797485" y="1461155"/>
            <a:ext cx="47134" cy="51470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480560" y="653242"/>
            <a:ext cx="2398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 smtClean="0"/>
              <a:t>POPUNI TABLICU</a:t>
            </a:r>
            <a:r>
              <a:rPr lang="hr-HR" dirty="0" smtClean="0"/>
              <a:t>: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0324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424" y="883793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 smtClean="0">
                <a:solidFill>
                  <a:srgbClr val="00B050"/>
                </a:solidFill>
              </a:rPr>
              <a:t>POTRUDI SE SVAKI DAN IZMAMITI NEKOM OSMIJEH NA LICE A NE SUZE I TUGU!</a:t>
            </a:r>
            <a:endParaRPr lang="hr-HR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91" r="-994"/>
          <a:stretch/>
        </p:blipFill>
        <p:spPr>
          <a:xfrm>
            <a:off x="2236850" y="1993391"/>
            <a:ext cx="7437502" cy="46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43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2293</TotalTime>
  <Words>123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sustava Office</vt:lpstr>
      <vt:lpstr>NEPOŽELJNE RIJEČI</vt:lpstr>
      <vt:lpstr>LIJEPA RIJEČ</vt:lpstr>
      <vt:lpstr>PowerPoint Presentation</vt:lpstr>
      <vt:lpstr>PONOVIMO!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73</cp:revision>
  <dcterms:created xsi:type="dcterms:W3CDTF">2019-07-31T11:35:24Z</dcterms:created>
  <dcterms:modified xsi:type="dcterms:W3CDTF">2021-03-24T21:51:05Z</dcterms:modified>
</cp:coreProperties>
</file>