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726B6-E5BE-4D4F-B56A-DCAB14B14C94}" v="5" dt="2020-05-11T16:44:3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24.3.2021.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DAN PLANETA ZEMLJE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0072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Kako možemo očuvati naš planet Zemlju?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0" y="1825625"/>
            <a:ext cx="7874240" cy="4351338"/>
          </a:xfrm>
        </p:spPr>
      </p:pic>
    </p:spTree>
    <p:extLst>
      <p:ext uri="{BB962C8B-B14F-4D97-AF65-F5344CB8AC3E}">
        <p14:creationId xmlns:p14="http://schemas.microsoft.com/office/powerpoint/2010/main" val="30466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Naš planet čuvamo tako što: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Recikliramo otpad</a:t>
            </a:r>
          </a:p>
          <a:p>
            <a:r>
              <a:rPr lang="hr-HR" dirty="0" smtClean="0"/>
              <a:t>Bacamo smeće u kante a ne u prirodu</a:t>
            </a:r>
          </a:p>
          <a:p>
            <a:r>
              <a:rPr lang="hr-HR" dirty="0" smtClean="0"/>
              <a:t>Štedimo vodu</a:t>
            </a:r>
          </a:p>
          <a:p>
            <a:r>
              <a:rPr lang="hr-HR" dirty="0" smtClean="0"/>
              <a:t>Više hodamo i vozimo bicikl a manje </a:t>
            </a:r>
          </a:p>
          <a:p>
            <a:pPr marL="0" indent="0">
              <a:buNone/>
            </a:pPr>
            <a:r>
              <a:rPr lang="hr-HR" dirty="0" smtClean="0"/>
              <a:t>   koristimo javni prijevoz i automobile</a:t>
            </a:r>
          </a:p>
          <a:p>
            <a:r>
              <a:rPr lang="hr-HR" dirty="0" smtClean="0"/>
              <a:t>Čuvamo zelene površine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9" t="22594"/>
          <a:stretch/>
        </p:blipFill>
        <p:spPr>
          <a:xfrm>
            <a:off x="7269480" y="2624327"/>
            <a:ext cx="3896868" cy="30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0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28" y="84721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 Što ti možeš učiniti za očuvanje našeg planeta Zemlje?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4" y="1636776"/>
            <a:ext cx="8156448" cy="4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72" y="9386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/>
              <a:t>Osmisli eko poruke za spas planeta Zemlje!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1660778"/>
            <a:ext cx="8476488" cy="47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1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64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DAN PLANETA ZEMLJE</vt:lpstr>
      <vt:lpstr>  Kako možemo očuvati naš planet Zemlju?</vt:lpstr>
      <vt:lpstr>Naš planet čuvamo tako što: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Ulica za igru</dc:title>
  <dc:creator>Lidija Križanić</dc:creator>
  <cp:lastModifiedBy>Ante</cp:lastModifiedBy>
  <cp:revision>71</cp:revision>
  <dcterms:created xsi:type="dcterms:W3CDTF">2019-07-31T11:35:24Z</dcterms:created>
  <dcterms:modified xsi:type="dcterms:W3CDTF">2021-03-24T21:20:05Z</dcterms:modified>
</cp:coreProperties>
</file>