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9" r:id="rId2"/>
    <p:sldId id="270" r:id="rId3"/>
    <p:sldId id="271" r:id="rId4"/>
    <p:sldId id="272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Križanić" initials="LK" lastIdx="1" clrIdx="0">
    <p:extLst>
      <p:ext uri="{19B8F6BF-5375-455C-9EA6-DF929625EA0E}">
        <p15:presenceInfo xmlns:p15="http://schemas.microsoft.com/office/powerpoint/2012/main" userId="ebe0859e5e35ec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726B6-E5BE-4D4F-B56A-DCAB14B14C94}" v="5" dt="2020-05-11T16:44:34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D86E-FF9E-4A89-82CF-87B2CDD61679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EBA6-D241-4DB5-B3DE-ECF0B179D3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01DD5EA-D90D-4BE6-BD31-FCABBBFCD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47FBC8D0-7B36-4E5A-989A-52C102DE7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61CC1C2-3DE3-4510-A24E-BDC036AD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6D01F54-AFE2-4644-841C-F83C4EF4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FDF7594-25A8-45BD-8E8E-CDEEBA45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78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0F83B49-B891-45CB-A863-9C5052C9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19740F0D-36DB-4FEB-A8A5-679A6556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6740C2F-5ECB-4E1B-96D6-36741F9E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CB3A609A-91EE-4FA5-881D-9DE5DF4E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17A3C53-B3F1-41C6-8AC4-18F03A54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48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E34C1522-FB7F-4449-94DD-286EADFEA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D3349792-AB87-4C5D-9B2A-1447F2870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D1739CB-5ABF-4225-93C6-2D799AE2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9861D73-A595-43C8-8E1D-9C676538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69D1A848-41C2-4921-8291-034FF893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7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F713926-C616-41E1-B27F-781CF63C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E436A53-6EF1-408D-9427-BC9B50D4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B56B414-DC42-4199-99E4-9454CAAD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DAF50FD-4AFF-4FEB-A281-A6CB7C51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FBF4F6A-C02A-42C1-B147-6D004374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5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60F3E48-848E-4A73-A1BF-C84C0CEE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F1342178-7364-493D-B81B-970C93D1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7D36F9E-A23F-4981-832F-3C34B4FA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F7178A2-C890-44A7-A1CA-B924A032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BF0FC93-E852-4774-88D3-9F700EF6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5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2232E33-7AA0-4B5B-9C68-BF94BCA6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7D2AE16-3B79-4380-981E-0BC3013DB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F61709FF-3A4D-4502-82F4-46C2F6C1E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EEBDE314-2793-4450-8AD1-67CEF483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7E93A833-24D0-4DBE-84F0-BEABBA01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31AA8F62-E874-47FD-B6E9-D80A057E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1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7E92C0B-EBBA-4EB4-B0C7-E854F87B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F8E133F2-D42A-436D-A1C7-5ED78998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B5F37108-FE2B-4B77-8BFE-88CA0CEB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4D9236BC-0B39-41B3-8C0E-E25D80D00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05E2BAB0-7316-4EF1-934F-34B4096C7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EA4B98FC-D682-44E3-8736-CEB40273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D03FB98-8067-4989-9CB5-23AE2B82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ED4FAB93-6D89-487E-8F9D-57C568C5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28EFBFD-9879-43B4-BA84-C3FB5DAE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F4ABA68A-5DB3-4FD4-8754-54C6D579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EE4B85F8-844C-45B4-B41E-52598219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B56491E8-4535-4271-AF78-6F7964D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64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AED8AEA4-9D07-4A19-A03B-756606D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0869E0-E56B-40AB-B3DE-CD045E37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F5D05C9F-39E8-4938-ABC4-C7B6724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23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90BC90A-E8C0-4CDA-9A31-E36DF78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54D49DF-2CB0-400A-B0AC-1F64BDB6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A72D0D3F-50F4-43AF-8FA7-CD695303E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ECF8417D-A308-422D-B3BB-ADF89953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1ACFD00-2795-4760-A44D-AB06D194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A5C2014D-7E0A-4C62-8196-D09204F2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35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37158FD-F2BC-470D-950B-E50FB15C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53261098-BE72-41E2-98FF-DF4937C86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093962BF-070A-4CCC-8DAD-5A922D67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38530AC4-F0D8-44D1-9DC3-F02FC13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F450A66-E038-4A0E-96BF-29665A5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37A20D5E-3707-4D2D-AD2D-017AFA1F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7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3000" b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5F11A59B-F4CF-4168-9ED1-85A5E4C3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488CFDB-E3BD-4B5F-9B4A-6D285E07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CC5A4DA-0F4B-40F6-B86F-E7DD51A4E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90AA-6791-4684-8CE9-E312B8DEC532}" type="datetimeFigureOut">
              <a:rPr lang="hr-HR" smtClean="0"/>
              <a:t>6.9.2020.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398C92F-B895-4D46-9BE1-7966CC49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2ABD933-FF00-4796-BFFC-3166BA52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5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244" y="481263"/>
            <a:ext cx="9144000" cy="1733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SLUŽIMO SE IZVORIMA INFORMACIJA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94" y="2896652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75" y="713232"/>
            <a:ext cx="9881135" cy="510342"/>
          </a:xfrm>
        </p:spPr>
        <p:txBody>
          <a:bodyPr>
            <a:normAutofit fontScale="90000"/>
          </a:bodyPr>
          <a:lstStyle/>
          <a:p>
            <a:r>
              <a:rPr lang="hr-HR" sz="2000" dirty="0" smtClean="0"/>
              <a:t>PONOVIMO!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                   IZVORI INFORMACIJA MOGU BITI: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8" y="1909913"/>
            <a:ext cx="2444867" cy="2477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24" y="1909913"/>
            <a:ext cx="1923704" cy="1915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200" y="1909913"/>
            <a:ext cx="3447282" cy="4215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19" y="4017630"/>
            <a:ext cx="232931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JEDAN OD NAJŠIRIH IZVORA INFORMACIJA JE INTERNET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08" y="1917833"/>
            <a:ext cx="5437472" cy="137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OPREZ! </a:t>
            </a:r>
            <a:endParaRPr lang="hr-HR" dirty="0"/>
          </a:p>
          <a:p>
            <a:pPr marL="0" indent="0">
              <a:buNone/>
            </a:pPr>
            <a:r>
              <a:rPr lang="hr-HR" sz="1800" dirty="0" smtClean="0"/>
              <a:t>NISU SVE INFORMACIJE KOJE PRONAĐEŠ NA INTERNETU TOČNE, UVIJEK PROVJERI NA VIŠE MJESTA!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21" y="3137836"/>
            <a:ext cx="4075247" cy="3199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8851" y="4263992"/>
            <a:ext cx="210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BRZ I LAGAN </a:t>
            </a:r>
          </a:p>
          <a:p>
            <a:r>
              <a:rPr lang="hr-HR" dirty="0" smtClean="0"/>
              <a:t>IZVOR INFORMACIJA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81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164882" cy="84765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PROUČI!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914"/>
            <a:ext cx="10515600" cy="4762049"/>
          </a:xfrm>
        </p:spPr>
        <p:txBody>
          <a:bodyPr/>
          <a:lstStyle/>
          <a:p>
            <a:r>
              <a:rPr lang="hr-HR" dirty="0" smtClean="0"/>
              <a:t>IZ SVAKOG OD NAVEDENIH IZVORA ZNANJA PRONAĐI NEKU OD INFORMACIJA O HRVATSKOJ HIMNI „LIJEPA NAŠA DOMOVINO”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69" y="2601328"/>
            <a:ext cx="3299161" cy="24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55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sustava Office</vt:lpstr>
      <vt:lpstr>SLUŽIMO SE IZVORIMA INFORMACIJA</vt:lpstr>
      <vt:lpstr>PONOVIMO!                     IZVORI INFORMACIJA MOGU BITI:</vt:lpstr>
      <vt:lpstr>JEDAN OD NAJŠIRIH IZVORA INFORMACIJA JE INTERNET</vt:lpstr>
      <vt:lpstr>PROUČI!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Ulica za igru</dc:title>
  <dc:creator>Lidija Križanić</dc:creator>
  <cp:lastModifiedBy>Ante</cp:lastModifiedBy>
  <cp:revision>70</cp:revision>
  <dcterms:created xsi:type="dcterms:W3CDTF">2019-07-31T11:35:24Z</dcterms:created>
  <dcterms:modified xsi:type="dcterms:W3CDTF">2020-09-06T11:23:44Z</dcterms:modified>
</cp:coreProperties>
</file>