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8" r:id="rId2"/>
    <p:sldId id="269" r:id="rId3"/>
    <p:sldId id="270" r:id="rId4"/>
    <p:sldId id="271" r:id="rId5"/>
    <p:sldId id="272" r:id="rId6"/>
    <p:sldId id="273" r:id="rId7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idija Križanić" initials="LK" lastIdx="1" clrIdx="0">
    <p:extLst>
      <p:ext uri="{19B8F6BF-5375-455C-9EA6-DF929625EA0E}">
        <p15:presenceInfo xmlns:p15="http://schemas.microsoft.com/office/powerpoint/2012/main" userId="ebe0859e5e35ec7b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8A726B6-E5BE-4D4F-B56A-DCAB14B14C94}" v="5" dt="2020-05-11T16:44:34.9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997" autoAdjust="0"/>
    <p:restoredTop sz="94660"/>
  </p:normalViewPr>
  <p:slideViewPr>
    <p:cSldViewPr snapToGrid="0">
      <p:cViewPr varScale="1">
        <p:scale>
          <a:sx n="70" d="100"/>
          <a:sy n="70" d="100"/>
        </p:scale>
        <p:origin x="42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23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1D86E-FF9E-4A89-82CF-87B2CDD61679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08EBA6-D241-4DB5-B3DE-ECF0B179D30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97342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01DD5EA-D90D-4BE6-BD31-FCABBBFCDC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xmlns="" id="{47FBC8D0-7B36-4E5A-989A-52C102DE71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161CC1C2-3DE3-4510-A24E-BDC036AD9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86D01F54-AFE2-4644-841C-F83C4EF4CF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2FDF7594-25A8-45BD-8E8E-CDEEBA45B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817849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A0F83B49-B891-45CB-A863-9C5052C991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19740F0D-36DB-4FEB-A8A5-679A655624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26740C2F-5ECB-4E1B-96D6-36741F9E2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CB3A609A-91EE-4FA5-881D-9DE5DF4E4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C17A3C53-B3F1-41C6-8AC4-18F03A54A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4482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xmlns="" id="{E34C1522-FB7F-4449-94DD-286EADFEADC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xmlns="" id="{D3349792-AB87-4C5D-9B2A-1447F28703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D1739CB-5ABF-4225-93C6-2D799AE2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E9861D73-A595-43C8-8E1D-9C6765388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69D1A848-41C2-4921-8291-034FF893BC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31724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F713926-C616-41E1-B27F-781CF63C16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EE436A53-6EF1-408D-9427-BC9B50D4A0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B56B414-DC42-4199-99E4-9454CAAD83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3DAF50FD-4AFF-4FEB-A281-A6CB7C512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3FBF4F6A-C02A-42C1-B147-6D004374C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55577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F60F3E48-848E-4A73-A1BF-C84C0CEE9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1342178-7364-493D-B81B-970C93D1C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B7D36F9E-A23F-4981-832F-3C34B4FABD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4F7178A2-C890-44A7-A1CA-B924A0326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0BF0FC93-E852-4774-88D3-9F700EF6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33506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92232E33-7AA0-4B5B-9C68-BF94BCA673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07D2AE16-3B79-4380-981E-0BC3013DBD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F61709FF-3A4D-4502-82F4-46C2F6C1EF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EBDE314-2793-4450-8AD1-67CEF483BB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7E93A833-24D0-4DBE-84F0-BEABBA017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1AA8F62-E874-47FD-B6E9-D80A057EA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23192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7E92C0B-EBBA-4EB4-B0C7-E854F87B21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F8E133F2-D42A-436D-A1C7-5ED7899868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xmlns="" id="{B5F37108-FE2B-4B77-8BFE-88CA0CEB1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xmlns="" id="{4D9236BC-0B39-41B3-8C0E-E25D80D00C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xmlns="" id="{05E2BAB0-7316-4EF1-934F-34B4096C7DF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xmlns="" id="{EA4B98FC-D682-44E3-8736-CEB40273F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xmlns="" id="{2D03FB98-8067-4989-9CB5-23AE2B821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xmlns="" id="{ED4FAB93-6D89-487E-8F9D-57C568C51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59526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828EFBFD-9879-43B4-BA84-C3FB5DAEA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xmlns="" id="{F4ABA68A-5DB3-4FD4-8754-54C6D5797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xmlns="" id="{EE4B85F8-844C-45B4-B41E-525982192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xmlns="" id="{B56491E8-4535-4271-AF78-6F7964DF3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73648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xmlns="" id="{AED8AEA4-9D07-4A19-A03B-756606DC7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xmlns="" id="{1E0869E0-E56B-40AB-B3DE-CD045E37D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xmlns="" id="{F5D05C9F-39E8-4938-ABC4-C7B6724A0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252319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590BC90A-E8C0-4CDA-9A31-E36DF7857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xmlns="" id="{854D49DF-2CB0-400A-B0AC-1F64BDB69D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A72D0D3F-50F4-43AF-8FA7-CD695303E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ECF8417D-A308-422D-B3BB-ADF899539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1ACFD00-2795-4760-A44D-AB06D194F0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A5C2014D-7E0A-4C62-8196-D09204F2B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0350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xmlns="" id="{737158FD-F2BC-470D-950B-E50FB15C96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xmlns="" id="{53261098-BE72-41E2-98FF-DF4937C866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xmlns="" id="{093962BF-070A-4CCC-8DAD-5A922D67B6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xmlns="" id="{38530AC4-F0D8-44D1-9DC3-F02FC1339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xmlns="" id="{EF450A66-E038-4A0E-96BF-29665A58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xmlns="" id="{37A20D5E-3707-4D2D-AD2D-017AFA1F5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1073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93000" b="8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xmlns="" id="{5F11A59B-F4CF-4168-9ED1-85A5E4C3BD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xmlns="" id="{4488CFDB-E3BD-4B5F-9B4A-6D285E07F4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xmlns="" id="{ECC5A4DA-0F4B-40F6-B86F-E7DD51A4E2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390AA-6791-4684-8CE9-E312B8DEC532}" type="datetimeFigureOut">
              <a:rPr lang="hr-HR" smtClean="0"/>
              <a:t>20.1.2021.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xmlns="" id="{0398C92F-B895-4D46-9BE1-7966CC4999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xmlns="" id="{92ABD933-FF00-4796-BFFC-3166BA52F8B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5B0BCC-33EE-4C4F-AE7F-D36EA978C83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05506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069213"/>
            <a:ext cx="10515600" cy="1325563"/>
          </a:xfrm>
        </p:spPr>
        <p:txBody>
          <a:bodyPr/>
          <a:lstStyle/>
          <a:p>
            <a:pPr algn="ctr"/>
            <a:r>
              <a:rPr lang="hr-HR" b="1" dirty="0" smtClean="0"/>
              <a:t>ISPRIČAVANJE ZA POGREŠKU</a:t>
            </a:r>
            <a:endParaRPr lang="hr-H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9448" y="2590260"/>
            <a:ext cx="3857448" cy="2566956"/>
          </a:xfrm>
        </p:spPr>
      </p:pic>
    </p:spTree>
    <p:extLst>
      <p:ext uri="{BB962C8B-B14F-4D97-AF65-F5344CB8AC3E}">
        <p14:creationId xmlns:p14="http://schemas.microsoft.com/office/powerpoint/2010/main" val="3500722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/>
              <a:t>Nastaviti rečenicu</a:t>
            </a:r>
            <a:r>
              <a:rPr lang="hr-HR" b="1" dirty="0"/>
              <a:t/>
            </a:r>
            <a:br>
              <a:rPr lang="hr-HR" b="1" dirty="0"/>
            </a:br>
            <a:endParaRPr lang="hr-HR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i="1" dirty="0"/>
              <a:t>Kada pogriješim, osjećam se… </a:t>
            </a:r>
            <a:endParaRPr lang="hr-HR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0189" y="2570988"/>
            <a:ext cx="2197499" cy="3418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6214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7672" y="429133"/>
            <a:ext cx="981456" cy="1564259"/>
          </a:xfrm>
        </p:spPr>
        <p:txBody>
          <a:bodyPr>
            <a:noAutofit/>
          </a:bodyPr>
          <a:lstStyle/>
          <a:p>
            <a:r>
              <a:rPr lang="hr-HR" sz="9600" b="1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49424"/>
            <a:ext cx="10515600" cy="4384739"/>
          </a:xfrm>
        </p:spPr>
        <p:txBody>
          <a:bodyPr/>
          <a:lstStyle/>
          <a:p>
            <a:pPr marL="0" indent="0" algn="ctr">
              <a:buNone/>
            </a:pPr>
            <a:r>
              <a:rPr lang="hr-HR" dirty="0"/>
              <a:t>Kako se ljudi ponašaju kad pogriješe?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Kako </a:t>
            </a:r>
            <a:r>
              <a:rPr lang="hr-HR" dirty="0"/>
              <a:t>zvuči isprika?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Ispričavaju </a:t>
            </a:r>
            <a:r>
              <a:rPr lang="hr-HR" dirty="0"/>
              <a:t>li se ljudi često?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Zašto misliš </a:t>
            </a:r>
            <a:r>
              <a:rPr lang="hr-HR" dirty="0"/>
              <a:t>da je to tako?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Sjećaš </a:t>
            </a:r>
            <a:r>
              <a:rPr lang="hr-HR" dirty="0"/>
              <a:t>li se kada si posljednji put pogriješio?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Jesi </a:t>
            </a:r>
            <a:r>
              <a:rPr lang="hr-HR" dirty="0"/>
              <a:t>li se ispričao?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Kako </a:t>
            </a:r>
            <a:r>
              <a:rPr lang="hr-HR" dirty="0"/>
              <a:t>je zvučala tvoja isprika?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4008"/>
            <a:ext cx="3215640" cy="336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58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65760"/>
            <a:ext cx="10515600" cy="6172200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hr-HR" dirty="0"/>
              <a:t>I</a:t>
            </a:r>
            <a:r>
              <a:rPr lang="hr-HR" dirty="0" smtClean="0"/>
              <a:t>spričati </a:t>
            </a:r>
            <a:r>
              <a:rPr lang="hr-HR" dirty="0"/>
              <a:t>se često nije lagano niti jednostavno. </a:t>
            </a:r>
            <a:endParaRPr lang="hr-HR" dirty="0" smtClean="0"/>
          </a:p>
          <a:p>
            <a:pPr marL="0" indent="0" algn="ctr">
              <a:buNone/>
            </a:pPr>
            <a:r>
              <a:rPr lang="hr-HR" dirty="0" smtClean="0"/>
              <a:t>Ljudi </a:t>
            </a:r>
            <a:r>
              <a:rPr lang="hr-HR" dirty="0"/>
              <a:t>često griješe nenamjerno, ali ipak povrijede osjećaje druge osobe</a:t>
            </a:r>
            <a:r>
              <a:rPr lang="hr-HR" dirty="0" smtClean="0"/>
              <a:t>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dirty="0" smtClean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Što sve može utjecati da neki odnos postane bolji ili se pogorša</a:t>
            </a:r>
            <a:r>
              <a:rPr lang="hr-HR" dirty="0" smtClean="0"/>
              <a:t>?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hr-HR" dirty="0"/>
              <a:t>J</a:t>
            </a:r>
            <a:r>
              <a:rPr lang="hr-HR" dirty="0" smtClean="0"/>
              <a:t>edna </a:t>
            </a:r>
            <a:r>
              <a:rPr lang="hr-HR" dirty="0"/>
              <a:t>od najčešćih pogrešaka </a:t>
            </a:r>
            <a:r>
              <a:rPr lang="hr-HR" dirty="0" smtClean="0"/>
              <a:t>je opravdavanje </a:t>
            </a:r>
            <a:r>
              <a:rPr lang="hr-HR" dirty="0"/>
              <a:t>vlastitog ponašanja tuđim </a:t>
            </a:r>
            <a:r>
              <a:rPr lang="hr-HR" dirty="0" smtClean="0"/>
              <a:t>ponašanjem.</a:t>
            </a:r>
          </a:p>
          <a:p>
            <a:pPr marL="0" indent="0" algn="ctr">
              <a:buNone/>
            </a:pPr>
            <a:r>
              <a:rPr lang="hr-HR" dirty="0" smtClean="0"/>
              <a:t>ZAPAMTI! Svatko </a:t>
            </a:r>
            <a:r>
              <a:rPr lang="hr-HR" dirty="0"/>
              <a:t>je odgovoran za vlastito ponašanje.</a:t>
            </a:r>
            <a:endParaRPr lang="hr-HR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085" y="1380743"/>
            <a:ext cx="2711387" cy="2711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418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3600" b="1" dirty="0" smtClean="0"/>
              <a:t>ZADATAK</a:t>
            </a:r>
            <a:endParaRPr lang="hr-HR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dirty="0" smtClean="0"/>
              <a:t>Osmisli </a:t>
            </a:r>
            <a:r>
              <a:rPr lang="hr-HR" dirty="0"/>
              <a:t>strip (priču u slikama) u kojem je netko povrijeđen. </a:t>
            </a:r>
            <a:endParaRPr lang="hr-HR" dirty="0" smtClean="0"/>
          </a:p>
          <a:p>
            <a:pPr marL="0" indent="0">
              <a:buNone/>
            </a:pPr>
            <a:r>
              <a:rPr lang="hr-HR" dirty="0" smtClean="0"/>
              <a:t>Na </a:t>
            </a:r>
            <a:r>
              <a:rPr lang="hr-HR" dirty="0"/>
              <a:t>poleđini </a:t>
            </a:r>
            <a:r>
              <a:rPr lang="hr-HR" dirty="0" smtClean="0"/>
              <a:t>papira napiši </a:t>
            </a:r>
            <a:r>
              <a:rPr lang="hr-HR" dirty="0"/>
              <a:t>moguća rješenja/rečenice u kojima povrijeđene osobe to više </a:t>
            </a:r>
            <a:r>
              <a:rPr lang="hr-HR" dirty="0" smtClean="0"/>
              <a:t>nisu.</a:t>
            </a:r>
            <a:endParaRPr lang="hr-HR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3056" y="3712083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87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1228" y="466344"/>
            <a:ext cx="10515600" cy="995744"/>
          </a:xfrm>
        </p:spPr>
        <p:txBody>
          <a:bodyPr/>
          <a:lstStyle/>
          <a:p>
            <a:pPr algn="ctr"/>
            <a:r>
              <a:rPr lang="hr-HR" b="1" dirty="0" smtClean="0"/>
              <a:t>Što se ovom slikom želi reći?</a:t>
            </a:r>
            <a:endParaRPr lang="hr-HR" b="1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9979"/>
          <a:stretch/>
        </p:blipFill>
        <p:spPr>
          <a:xfrm>
            <a:off x="4105656" y="1555231"/>
            <a:ext cx="3666744" cy="4214634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10896" y="5981880"/>
            <a:ext cx="116128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Može li ishod sukoba biti takav da su obje strane zadovoljne, obje pobjednici?</a:t>
            </a:r>
            <a:endParaRPr lang="hr-HR" sz="2800" dirty="0"/>
          </a:p>
        </p:txBody>
      </p:sp>
    </p:spTree>
    <p:extLst>
      <p:ext uri="{BB962C8B-B14F-4D97-AF65-F5344CB8AC3E}">
        <p14:creationId xmlns:p14="http://schemas.microsoft.com/office/powerpoint/2010/main" val="118873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2284</TotalTime>
  <Words>159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sustava Office</vt:lpstr>
      <vt:lpstr>ISPRIČAVANJE ZA POGREŠKU</vt:lpstr>
      <vt:lpstr>Nastaviti rečenicu </vt:lpstr>
      <vt:lpstr>?</vt:lpstr>
      <vt:lpstr>PowerPoint Presentation</vt:lpstr>
      <vt:lpstr>ZADATAK</vt:lpstr>
      <vt:lpstr>Što se ovom slikom želi reći?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Ulica za igru</dc:title>
  <dc:creator>Lidija Križanić</dc:creator>
  <cp:lastModifiedBy>Ante</cp:lastModifiedBy>
  <cp:revision>72</cp:revision>
  <dcterms:created xsi:type="dcterms:W3CDTF">2019-07-31T11:35:24Z</dcterms:created>
  <dcterms:modified xsi:type="dcterms:W3CDTF">2021-01-20T21:16:00Z</dcterms:modified>
</cp:coreProperties>
</file>