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8" r:id="rId2"/>
    <p:sldId id="269" r:id="rId3"/>
    <p:sldId id="270" r:id="rId4"/>
    <p:sldId id="272" r:id="rId5"/>
    <p:sldId id="273" r:id="rId6"/>
    <p:sldId id="274" r:id="rId7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idija Križanić" initials="LK" lastIdx="1" clrIdx="0">
    <p:extLst>
      <p:ext uri="{19B8F6BF-5375-455C-9EA6-DF929625EA0E}">
        <p15:presenceInfo xmlns:p15="http://schemas.microsoft.com/office/powerpoint/2012/main" userId="ebe0859e5e35ec7b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8A726B6-E5BE-4D4F-B56A-DCAB14B14C94}" v="5" dt="2020-05-11T16:44:34.94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97" autoAdjust="0"/>
    <p:restoredTop sz="94660"/>
  </p:normalViewPr>
  <p:slideViewPr>
    <p:cSldViewPr snapToGrid="0">
      <p:cViewPr varScale="1">
        <p:scale>
          <a:sx n="70" d="100"/>
          <a:sy n="70" d="100"/>
        </p:scale>
        <p:origin x="42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23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C1D86E-FF9E-4A89-82CF-87B2CDD61679}" type="datetimeFigureOut">
              <a:rPr lang="hr-HR" smtClean="0"/>
              <a:t>28.12.2020.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08EBA6-D241-4DB5-B3DE-ECF0B179D30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97342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801DD5EA-D90D-4BE6-BD31-FCABBBFCDC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xmlns="" id="{47FBC8D0-7B36-4E5A-989A-52C102DE71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161CC1C2-3DE3-4510-A24E-BDC036AD9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28.12.2020.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86D01F54-AFE2-4644-841C-F83C4EF4CF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2FDF7594-25A8-45BD-8E8E-CDEEBA45B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81784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A0F83B49-B891-45CB-A863-9C5052C991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xmlns="" id="{19740F0D-36DB-4FEB-A8A5-679A655624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26740C2F-5ECB-4E1B-96D6-36741F9E2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28.12.2020.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CB3A609A-91EE-4FA5-881D-9DE5DF4E4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C17A3C53-B3F1-41C6-8AC4-18F03A54AF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54482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xmlns="" id="{E34C1522-FB7F-4449-94DD-286EADFEAD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xmlns="" id="{D3349792-AB87-4C5D-9B2A-1447F28703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BD1739CB-5ABF-4225-93C6-2D799AE2D8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28.12.2020.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E9861D73-A595-43C8-8E1D-9C67653885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69D1A848-41C2-4921-8291-034FF893B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31724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9F713926-C616-41E1-B27F-781CF63C16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EE436A53-6EF1-408D-9427-BC9B50D4A0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BB56B414-DC42-4199-99E4-9454CAAD83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28.12.2020.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3DAF50FD-4AFF-4FEB-A281-A6CB7C512D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3FBF4F6A-C02A-42C1-B147-6D004374C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55577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F60F3E48-848E-4A73-A1BF-C84C0CEE94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xmlns="" id="{F1342178-7364-493D-B81B-970C93D1C2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B7D36F9E-A23F-4981-832F-3C34B4FABD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28.12.2020.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4F7178A2-C890-44A7-A1CA-B924A0326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0BF0FC93-E852-4774-88D3-9F700EF6A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335068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92232E33-7AA0-4B5B-9C68-BF94BCA67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07D2AE16-3B79-4380-981E-0BC3013DBD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xmlns="" id="{F61709FF-3A4D-4502-82F4-46C2F6C1EF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xmlns="" id="{EEBDE314-2793-4450-8AD1-67CEF483BB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28.12.2020.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xmlns="" id="{7E93A833-24D0-4DBE-84F0-BEABBA017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xmlns="" id="{31AA8F62-E874-47FD-B6E9-D80A057EA3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23192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87E92C0B-EBBA-4EB4-B0C7-E854F87B21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xmlns="" id="{F8E133F2-D42A-436D-A1C7-5ED7899868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xmlns="" id="{B5F37108-FE2B-4B77-8BFE-88CA0CEB1B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xmlns="" id="{4D9236BC-0B39-41B3-8C0E-E25D80D00C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xmlns="" id="{05E2BAB0-7316-4EF1-934F-34B4096C7D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xmlns="" id="{EA4B98FC-D682-44E3-8736-CEB40273F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28.12.2020.</a:t>
            </a:fld>
            <a:endParaRPr lang="hr-HR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xmlns="" id="{2D03FB98-8067-4989-9CB5-23AE2B8219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xmlns="" id="{ED4FAB93-6D89-487E-8F9D-57C568C51C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59526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828EFBFD-9879-43B4-BA84-C3FB5DAEA2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xmlns="" id="{F4ABA68A-5DB3-4FD4-8754-54C6D57973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28.12.2020.</a:t>
            </a:fld>
            <a:endParaRPr lang="hr-HR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xmlns="" id="{EE4B85F8-844C-45B4-B41E-525982192A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xmlns="" id="{B56491E8-4535-4271-AF78-6F7964DF3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73648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xmlns="" id="{AED8AEA4-9D07-4A19-A03B-756606DC7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28.12.2020.</a:t>
            </a:fld>
            <a:endParaRPr lang="hr-HR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xmlns="" id="{1E0869E0-E56B-40AB-B3DE-CD045E37D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xmlns="" id="{F5D05C9F-39E8-4938-ABC4-C7B6724A0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252319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590BC90A-E8C0-4CDA-9A31-E36DF78572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854D49DF-2CB0-400A-B0AC-1F64BDB69D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xmlns="" id="{A72D0D3F-50F4-43AF-8FA7-CD695303E2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xmlns="" id="{ECF8417D-A308-422D-B3BB-ADF899539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28.12.2020.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xmlns="" id="{E1ACFD00-2795-4760-A44D-AB06D194F0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xmlns="" id="{A5C2014D-7E0A-4C62-8196-D09204F2BD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70350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737158FD-F2BC-470D-950B-E50FB15C96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xmlns="" id="{53261098-BE72-41E2-98FF-DF4937C866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xmlns="" id="{093962BF-070A-4CCC-8DAD-5A922D67B6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xmlns="" id="{38530AC4-F0D8-44D1-9DC3-F02FC1339E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28.12.2020.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xmlns="" id="{EF450A66-E038-4A0E-96BF-29665A58D0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xmlns="" id="{37A20D5E-3707-4D2D-AD2D-017AFA1F51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1073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93000" b="8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xmlns="" id="{5F11A59B-F4CF-4168-9ED1-85A5E4C3BD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xmlns="" id="{4488CFDB-E3BD-4B5F-9B4A-6D285E07F4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ECC5A4DA-0F4B-40F6-B86F-E7DD51A4E2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2390AA-6791-4684-8CE9-E312B8DEC532}" type="datetimeFigureOut">
              <a:rPr lang="hr-HR" smtClean="0"/>
              <a:t>28.12.2020.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0398C92F-B895-4D46-9BE1-7966CC4999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92ABD933-FF00-4796-BFFC-3166BA52F8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05506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b="1" dirty="0" smtClean="0"/>
              <a:t>PLANIRANJE SLOBODNOG VREMENA</a:t>
            </a:r>
            <a:endParaRPr lang="hr-HR" b="1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6855" y="1861597"/>
            <a:ext cx="7419453" cy="4173443"/>
          </a:xfrm>
        </p:spPr>
      </p:pic>
    </p:spTree>
    <p:extLst>
      <p:ext uri="{BB962C8B-B14F-4D97-AF65-F5344CB8AC3E}">
        <p14:creationId xmlns:p14="http://schemas.microsoft.com/office/powerpoint/2010/main" val="3500722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ODGOVORI: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dirty="0" smtClean="0"/>
              <a:t>Koliko tjedan ima dana?</a:t>
            </a:r>
          </a:p>
          <a:p>
            <a:pPr marL="0" indent="0">
              <a:buNone/>
            </a:pPr>
            <a:r>
              <a:rPr lang="hr-HR" dirty="0"/>
              <a:t>Koji su radni, a koji neradni dani tjedna? </a:t>
            </a:r>
            <a:endParaRPr lang="hr-HR" dirty="0" smtClean="0"/>
          </a:p>
          <a:p>
            <a:pPr marL="0" indent="0">
              <a:buNone/>
            </a:pPr>
            <a:r>
              <a:rPr lang="hr-HR" dirty="0" smtClean="0"/>
              <a:t>Koje </a:t>
            </a:r>
            <a:r>
              <a:rPr lang="hr-HR" dirty="0"/>
              <a:t>dane idemo u školu? </a:t>
            </a:r>
            <a:endParaRPr lang="hr-HR" dirty="0" smtClean="0"/>
          </a:p>
          <a:p>
            <a:pPr marL="0" indent="0">
              <a:buNone/>
            </a:pPr>
            <a:r>
              <a:rPr lang="hr-HR" dirty="0" smtClean="0"/>
              <a:t>Od </a:t>
            </a:r>
            <a:r>
              <a:rPr lang="hr-HR" dirty="0"/>
              <a:t>koliko se sati sastoji jedan dan? </a:t>
            </a:r>
            <a:endParaRPr lang="hr-HR" dirty="0" smtClean="0"/>
          </a:p>
          <a:p>
            <a:pPr marL="0" indent="0">
              <a:buNone/>
            </a:pPr>
            <a:r>
              <a:rPr lang="hr-HR" dirty="0" smtClean="0"/>
              <a:t>Koja </a:t>
            </a:r>
            <a:r>
              <a:rPr lang="hr-HR" dirty="0"/>
              <a:t>su to doba dana? </a:t>
            </a:r>
            <a:endParaRPr lang="hr-HR" dirty="0" smtClean="0"/>
          </a:p>
          <a:p>
            <a:pPr marL="0" indent="0">
              <a:buNone/>
            </a:pPr>
            <a:r>
              <a:rPr lang="hr-HR" dirty="0" smtClean="0"/>
              <a:t>U </a:t>
            </a:r>
            <a:r>
              <a:rPr lang="hr-HR" dirty="0"/>
              <a:t>koje doba dana smo u školi? </a:t>
            </a:r>
            <a:endParaRPr lang="hr-HR" dirty="0" smtClean="0"/>
          </a:p>
          <a:p>
            <a:pPr marL="0" indent="0">
              <a:buNone/>
            </a:pPr>
            <a:r>
              <a:rPr lang="hr-HR" dirty="0" smtClean="0"/>
              <a:t>Kada </a:t>
            </a:r>
            <a:r>
              <a:rPr lang="hr-HR" dirty="0"/>
              <a:t>jedemo ručak? </a:t>
            </a:r>
            <a:endParaRPr lang="hr-H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687" b="216"/>
          <a:stretch/>
        </p:blipFill>
        <p:spPr>
          <a:xfrm>
            <a:off x="8238744" y="2258219"/>
            <a:ext cx="3474720" cy="30635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2209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62224" y="1078992"/>
            <a:ext cx="4840224" cy="1819656"/>
          </a:xfrm>
        </p:spPr>
        <p:txBody>
          <a:bodyPr/>
          <a:lstStyle/>
          <a:p>
            <a:pPr marL="0" indent="0">
              <a:buNone/>
            </a:pPr>
            <a:r>
              <a:rPr lang="hr-HR" dirty="0" smtClean="0"/>
              <a:t>Što si radio </a:t>
            </a:r>
            <a:r>
              <a:rPr lang="hr-HR" b="1" dirty="0" smtClean="0">
                <a:solidFill>
                  <a:srgbClr val="FF0000"/>
                </a:solidFill>
              </a:rPr>
              <a:t>JUČER</a:t>
            </a:r>
            <a:r>
              <a:rPr lang="hr-HR" dirty="0" smtClean="0"/>
              <a:t> ?</a:t>
            </a:r>
          </a:p>
          <a:p>
            <a:pPr marL="0" indent="0">
              <a:buNone/>
            </a:pPr>
            <a:r>
              <a:rPr lang="hr-HR" dirty="0" smtClean="0"/>
              <a:t>Što si </a:t>
            </a:r>
            <a:r>
              <a:rPr lang="hr-HR" b="1" dirty="0" smtClean="0">
                <a:solidFill>
                  <a:srgbClr val="FF0000"/>
                </a:solidFill>
              </a:rPr>
              <a:t>DANAS</a:t>
            </a:r>
            <a:r>
              <a:rPr lang="hr-HR" dirty="0" smtClean="0"/>
              <a:t> radio?</a:t>
            </a:r>
          </a:p>
          <a:p>
            <a:pPr marL="0" indent="0">
              <a:buNone/>
            </a:pPr>
            <a:r>
              <a:rPr lang="hr-HR" dirty="0" smtClean="0"/>
              <a:t>Što planiraš raditi </a:t>
            </a:r>
            <a:r>
              <a:rPr lang="hr-HR" b="1" dirty="0" smtClean="0">
                <a:solidFill>
                  <a:srgbClr val="FF0000"/>
                </a:solidFill>
              </a:rPr>
              <a:t>SUTRA</a:t>
            </a:r>
            <a:r>
              <a:rPr lang="hr-HR" dirty="0" smtClean="0"/>
              <a:t> ?</a:t>
            </a:r>
            <a:endParaRPr lang="hr-H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1136" y="2898648"/>
            <a:ext cx="6502400" cy="365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1972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842071"/>
              </p:ext>
            </p:extLst>
          </p:nvPr>
        </p:nvGraphicFramePr>
        <p:xfrm>
          <a:off x="594360" y="1490473"/>
          <a:ext cx="10963656" cy="305409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65383"/>
                <a:gridCol w="1565383"/>
                <a:gridCol w="1566578"/>
                <a:gridCol w="1566578"/>
                <a:gridCol w="1566578"/>
                <a:gridCol w="1566578"/>
                <a:gridCol w="1566578"/>
              </a:tblGrid>
              <a:tr h="63693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effectLst/>
                        </a:rPr>
                        <a:t>PONEDJELJAK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effectLst/>
                        </a:rPr>
                        <a:t>UTORAK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effectLst/>
                        </a:rPr>
                        <a:t>SRIJEDA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effectLst/>
                        </a:rPr>
                        <a:t>ČETVRTAK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effectLst/>
                        </a:rPr>
                        <a:t>PETAK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effectLst/>
                        </a:rPr>
                        <a:t>SUBOTA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effectLst/>
                        </a:rPr>
                        <a:t>NEDJELJA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934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934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934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63693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 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904488" y="649224"/>
            <a:ext cx="310809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r-HR" sz="3600" b="1" dirty="0" smtClean="0">
                <a:solidFill>
                  <a:srgbClr val="FF0000"/>
                </a:solidFill>
              </a:rPr>
              <a:t>TJEDNI PLANER</a:t>
            </a:r>
            <a:endParaRPr lang="hr-HR" sz="3600" b="1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9456" y="5230368"/>
            <a:ext cx="1181404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dirty="0" smtClean="0"/>
              <a:t>U planer upiši svoj raspored sati, izvanškolske i izvannastavne aktivnosti te vrijeme kada škola počinje i završava. </a:t>
            </a:r>
          </a:p>
          <a:p>
            <a:pPr algn="ctr"/>
            <a:r>
              <a:rPr lang="hr-HR" sz="2800" dirty="0" smtClean="0">
                <a:solidFill>
                  <a:schemeClr val="accent1"/>
                </a:solidFill>
              </a:rPr>
              <a:t>Svaki</a:t>
            </a:r>
            <a:r>
              <a:rPr lang="hr-HR" sz="2800" dirty="0" smtClean="0"/>
              <a:t> </a:t>
            </a:r>
            <a:r>
              <a:rPr lang="hr-HR" sz="2800" dirty="0" smtClean="0">
                <a:solidFill>
                  <a:schemeClr val="accent2"/>
                </a:solidFill>
              </a:rPr>
              <a:t>dan</a:t>
            </a:r>
            <a:r>
              <a:rPr lang="hr-HR" sz="2800" dirty="0" smtClean="0"/>
              <a:t> oboji </a:t>
            </a:r>
            <a:r>
              <a:rPr lang="hr-HR" sz="2800" dirty="0" smtClean="0">
                <a:solidFill>
                  <a:srgbClr val="FF0000"/>
                </a:solidFill>
              </a:rPr>
              <a:t>drugom</a:t>
            </a:r>
            <a:r>
              <a:rPr lang="hr-HR" sz="2800" dirty="0" smtClean="0"/>
              <a:t> </a:t>
            </a:r>
            <a:r>
              <a:rPr lang="hr-HR" sz="2800" dirty="0" smtClean="0">
                <a:solidFill>
                  <a:srgbClr val="7030A0"/>
                </a:solidFill>
              </a:rPr>
              <a:t>bojom</a:t>
            </a:r>
            <a:r>
              <a:rPr lang="hr-HR" sz="2800" dirty="0" smtClean="0"/>
              <a:t>.</a:t>
            </a:r>
            <a:endParaRPr lang="hr-HR" sz="2800" dirty="0"/>
          </a:p>
        </p:txBody>
      </p:sp>
    </p:spTree>
    <p:extLst>
      <p:ext uri="{BB962C8B-B14F-4D97-AF65-F5344CB8AC3E}">
        <p14:creationId xmlns:p14="http://schemas.microsoft.com/office/powerpoint/2010/main" val="3515921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12432"/>
            <a:ext cx="10515600" cy="922592"/>
          </a:xfrm>
        </p:spPr>
        <p:txBody>
          <a:bodyPr/>
          <a:lstStyle/>
          <a:p>
            <a:r>
              <a:rPr lang="hr-HR" dirty="0" smtClean="0"/>
              <a:t>U planer dodaj još: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35024"/>
            <a:ext cx="10515600" cy="4841939"/>
          </a:xfrm>
        </p:spPr>
        <p:txBody>
          <a:bodyPr/>
          <a:lstStyle/>
          <a:p>
            <a:pPr>
              <a:buFontTx/>
              <a:buChar char="-"/>
            </a:pPr>
            <a:r>
              <a:rPr lang="hr-HR" dirty="0" smtClean="0"/>
              <a:t>što radiš u slobodno vrijeme</a:t>
            </a:r>
          </a:p>
          <a:p>
            <a:pPr>
              <a:buFontTx/>
              <a:buChar char="-"/>
            </a:pPr>
            <a:r>
              <a:rPr lang="hr-HR" dirty="0"/>
              <a:t>v</a:t>
            </a:r>
            <a:r>
              <a:rPr lang="hr-HR" dirty="0" smtClean="0"/>
              <a:t>rijeme koje provodiš na računalu </a:t>
            </a:r>
            <a:r>
              <a:rPr lang="hr-HR" dirty="0" smtClean="0">
                <a:solidFill>
                  <a:srgbClr val="00B0F0"/>
                </a:solidFill>
              </a:rPr>
              <a:t>(*razmisli je li to previše vremena?)</a:t>
            </a:r>
          </a:p>
          <a:p>
            <a:pPr>
              <a:buFontTx/>
              <a:buChar char="-"/>
            </a:pPr>
            <a:r>
              <a:rPr lang="hr-HR" dirty="0"/>
              <a:t>vrijeme kada </a:t>
            </a:r>
            <a:r>
              <a:rPr lang="hr-HR" dirty="0" smtClean="0"/>
              <a:t>pišeš </a:t>
            </a:r>
            <a:r>
              <a:rPr lang="hr-HR" dirty="0"/>
              <a:t>domaću </a:t>
            </a:r>
            <a:r>
              <a:rPr lang="hr-HR" dirty="0" smtClean="0"/>
              <a:t>zadaću</a:t>
            </a:r>
          </a:p>
          <a:p>
            <a:pPr>
              <a:buFontTx/>
              <a:buChar char="-"/>
            </a:pPr>
            <a:endParaRPr lang="hr-HR" dirty="0" smtClean="0"/>
          </a:p>
          <a:p>
            <a:pPr marL="0" indent="0">
              <a:buNone/>
            </a:pPr>
            <a:r>
              <a:rPr lang="hr-HR" dirty="0"/>
              <a:t>P</a:t>
            </a:r>
            <a:r>
              <a:rPr lang="hr-HR" dirty="0" smtClean="0"/>
              <a:t>olja </a:t>
            </a:r>
            <a:r>
              <a:rPr lang="hr-HR" dirty="0"/>
              <a:t>koja se odnose na igranje i slobodne aktivnosti obojiti istom </a:t>
            </a:r>
            <a:r>
              <a:rPr lang="hr-HR" dirty="0" smtClean="0"/>
              <a:t>bojom.</a:t>
            </a:r>
            <a:endParaRPr lang="hr-H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8580" y="4102608"/>
            <a:ext cx="3290316" cy="2464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0706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77702" y="2633471"/>
            <a:ext cx="5576098" cy="3543491"/>
          </a:xfrm>
        </p:spPr>
        <p:txBody>
          <a:bodyPr/>
          <a:lstStyle/>
          <a:p>
            <a:pPr marL="0" indent="0" algn="ctr">
              <a:buNone/>
            </a:pPr>
            <a:r>
              <a:rPr lang="hr-HR" dirty="0"/>
              <a:t>I</a:t>
            </a:r>
            <a:r>
              <a:rPr lang="hr-HR" dirty="0" smtClean="0"/>
              <a:t>spunjeni </a:t>
            </a:r>
            <a:r>
              <a:rPr lang="hr-HR" dirty="0"/>
              <a:t>tjedni planer </a:t>
            </a:r>
            <a:r>
              <a:rPr lang="hr-HR" dirty="0" smtClean="0"/>
              <a:t>zalijepi </a:t>
            </a:r>
            <a:r>
              <a:rPr lang="hr-HR" dirty="0"/>
              <a:t>na radni stol u svoju sobu kao podsjetnik. </a:t>
            </a:r>
            <a:endParaRPr lang="hr-H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835" b="3467"/>
          <a:stretch/>
        </p:blipFill>
        <p:spPr>
          <a:xfrm>
            <a:off x="838200" y="237744"/>
            <a:ext cx="4939502" cy="6620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7402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2298</TotalTime>
  <Words>155</Words>
  <Application>Microsoft Office PowerPoint</Application>
  <PresentationFormat>Widescreen</PresentationFormat>
  <Paragraphs>57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Tema sustava Office</vt:lpstr>
      <vt:lpstr>PLANIRANJE SLOBODNOG VREMENA</vt:lpstr>
      <vt:lpstr>ODGOVORI:</vt:lpstr>
      <vt:lpstr>PowerPoint Presentation</vt:lpstr>
      <vt:lpstr>PowerPoint Presentation</vt:lpstr>
      <vt:lpstr>U planer dodaj još: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Ulica za igru</dc:title>
  <dc:creator>Lidija Križanić</dc:creator>
  <cp:lastModifiedBy>Ante</cp:lastModifiedBy>
  <cp:revision>73</cp:revision>
  <dcterms:created xsi:type="dcterms:W3CDTF">2019-07-31T11:35:24Z</dcterms:created>
  <dcterms:modified xsi:type="dcterms:W3CDTF">2020-12-28T18:45:23Z</dcterms:modified>
</cp:coreProperties>
</file>