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2" r:id="rId3"/>
    <p:sldId id="292" r:id="rId4"/>
    <p:sldId id="291" r:id="rId5"/>
    <p:sldId id="294" r:id="rId6"/>
    <p:sldId id="313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10" r:id="rId18"/>
    <p:sldId id="311" r:id="rId19"/>
    <p:sldId id="309" r:id="rId20"/>
    <p:sldId id="296" r:id="rId21"/>
    <p:sldId id="297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E4"/>
    <a:srgbClr val="E4E7F6"/>
    <a:srgbClr val="FFF9EF"/>
    <a:srgbClr val="16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1326-2B56-01EF-3DE6-EF1B812DD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CC617-0CC6-7210-AB72-CDE5D04A0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6A0BF-F21B-85A2-2F5E-E8B468AE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F432-09E6-6762-1C7B-1BB88921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9CFC3-2A82-B28F-3106-C7882F60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45A9-F05C-FDB0-81C1-FA759F6A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9BBF3-E3FA-4A7E-5FB9-3417246A8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2B22-A955-1482-B5A2-2FDE4910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D638-688E-AC23-FA8E-7FA6F079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28BF-C9BF-284D-6310-172C208F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6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F3742-6F7C-5D40-A08D-120395DB6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F1605-A91C-34B6-900F-76C52D3EE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D8FB0-2CE8-98FF-6A56-15E42729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37FD1-80B8-ECA2-A981-DB0B2465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7EF1-A535-9330-0193-95899D2F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A431-4AB1-2FE8-36CA-BEF6D555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343A-B662-156D-1EFE-7AF761F3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0243B-C25F-1BDC-5C35-BAF0F920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67699-4F68-45BE-E91F-46AA3B33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76C30-75B9-0A43-FFAF-25CD1AF6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1D46-2A08-6AD9-C663-755CED58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A567A-2C0E-F671-0481-EA9108E84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08CC-639A-DB81-7014-E064FD25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8D582-A3B6-E47D-5CC2-A712926E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684A-E86F-5DF1-96D0-D67F3A2B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9546-FEE8-30B3-41EB-822BAF57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47A6-CE38-25CF-E042-1EAC56AB3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3E916-703D-263A-6ADB-48E597723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7FBE8-86F9-6A1E-9696-04025170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609D5-4855-A200-ACB9-A4CC9A8C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B0806-5B11-ECC2-F6B3-847DE521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CCE8-B2B3-7881-3F24-50DCDE9E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E4322-60A4-472A-DC66-F9ACE6E6F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EEA2D-0C3B-B163-D312-C90E164B7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5A228-CF63-0C5D-7775-82B63FEA4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631D4-41B7-F3A9-B283-C612FD19E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8C2F8-32E0-65E2-969E-DFEDE59D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10DDD-50C6-04DD-9B81-98B38DD3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F0CE9-745B-3F39-A2D2-B0B9610F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BFDA8-5CD6-B2DA-A67E-BAEEDE8E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7C9EC-3B31-3FE5-A457-E8648493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D353E-B7A1-49A7-3593-5CDC961C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7C364-DB5E-1366-BE26-DE575AB3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3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B9C5C-17CA-F959-3E82-DAC6E1D1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9525A-63EA-8D8C-D61C-315DFEB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E534-9297-4C9A-551B-41B17D8A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C436-4FA9-E94A-DD5E-63A265E5B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4F2A-5EC5-BFA3-2305-E8599897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66481-BDD5-9CB7-4910-D91888E14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A9B5-8880-143B-E5BB-F8795B63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18C29-F12D-8F56-114C-EC15611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9E815-49DE-E9AD-5A4B-C9EA3A48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1559-5F04-913B-947A-7FAE1CC8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75950-8676-16F0-0184-CF8F3CB34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2659D-D866-D5D8-CCFD-D277CC9DE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5A783-F085-A1EF-C1D8-F3E59AE0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2FB05-399B-5EB4-E187-2F8AA576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9EA38-517D-418F-FC4C-1F5E023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9AB7E-583C-90E1-C29D-5C4003C4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C1833-7C84-C65A-1426-1A5D78FE6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9B517-D670-CC74-4FB7-3050410B7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0608F-7062-4517-BFC7-D4F775CA8FA8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13CF-78A8-8873-70C8-120C7E64D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2C664-29B7-AB47-5BB8-918264FC9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0A54E-ADCD-46B6-B9B1-51AD52FD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62E76-306B-CF9E-4080-9D12FA567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BCB6D4B-9B35-714B-E3C7-2F80DE7B4F59}"/>
              </a:ext>
            </a:extLst>
          </p:cNvPr>
          <p:cNvSpPr/>
          <p:nvPr/>
        </p:nvSpPr>
        <p:spPr>
          <a:xfrm>
            <a:off x="7677006" y="2033081"/>
            <a:ext cx="4222026" cy="1718007"/>
          </a:xfrm>
          <a:custGeom>
            <a:avLst/>
            <a:gdLst>
              <a:gd name="csX0" fmla="*/ 0 w 4222026"/>
              <a:gd name="csY0" fmla="*/ 286340 h 1718007"/>
              <a:gd name="csX1" fmla="*/ 286340 w 4222026"/>
              <a:gd name="csY1" fmla="*/ 0 h 1718007"/>
              <a:gd name="csX2" fmla="*/ 703671 w 4222026"/>
              <a:gd name="csY2" fmla="*/ 0 h 1718007"/>
              <a:gd name="csX3" fmla="*/ 703671 w 4222026"/>
              <a:gd name="csY3" fmla="*/ 0 h 1718007"/>
              <a:gd name="csX4" fmla="*/ 1220869 w 4222026"/>
              <a:gd name="csY4" fmla="*/ 0 h 1718007"/>
              <a:gd name="csX5" fmla="*/ 1759178 w 4222026"/>
              <a:gd name="csY5" fmla="*/ 0 h 1718007"/>
              <a:gd name="csX6" fmla="*/ 2238010 w 4222026"/>
              <a:gd name="csY6" fmla="*/ 0 h 1718007"/>
              <a:gd name="csX7" fmla="*/ 2738607 w 4222026"/>
              <a:gd name="csY7" fmla="*/ 0 h 1718007"/>
              <a:gd name="csX8" fmla="*/ 3282734 w 4222026"/>
              <a:gd name="csY8" fmla="*/ 0 h 1718007"/>
              <a:gd name="csX9" fmla="*/ 3935686 w 4222026"/>
              <a:gd name="csY9" fmla="*/ 0 h 1718007"/>
              <a:gd name="csX10" fmla="*/ 4222026 w 4222026"/>
              <a:gd name="csY10" fmla="*/ 286340 h 1718007"/>
              <a:gd name="csX11" fmla="*/ 4222026 w 4222026"/>
              <a:gd name="csY11" fmla="*/ 637097 h 1718007"/>
              <a:gd name="csX12" fmla="*/ 4222026 w 4222026"/>
              <a:gd name="csY12" fmla="*/ 1002171 h 1718007"/>
              <a:gd name="csX13" fmla="*/ 4222026 w 4222026"/>
              <a:gd name="csY13" fmla="*/ 1002171 h 1718007"/>
              <a:gd name="csX14" fmla="*/ 4222026 w 4222026"/>
              <a:gd name="csY14" fmla="*/ 1431673 h 1718007"/>
              <a:gd name="csX15" fmla="*/ 4222026 w 4222026"/>
              <a:gd name="csY15" fmla="*/ 1431667 h 1718007"/>
              <a:gd name="csX16" fmla="*/ 3935686 w 4222026"/>
              <a:gd name="csY16" fmla="*/ 1718007 h 1718007"/>
              <a:gd name="csX17" fmla="*/ 3369794 w 4222026"/>
              <a:gd name="csY17" fmla="*/ 1718007 h 1718007"/>
              <a:gd name="csX18" fmla="*/ 2825667 w 4222026"/>
              <a:gd name="csY18" fmla="*/ 1718007 h 1718007"/>
              <a:gd name="csX19" fmla="*/ 2259775 w 4222026"/>
              <a:gd name="csY19" fmla="*/ 1718007 h 1718007"/>
              <a:gd name="csX20" fmla="*/ 1759178 w 4222026"/>
              <a:gd name="csY20" fmla="*/ 1718007 h 1718007"/>
              <a:gd name="csX21" fmla="*/ 1190147 w 4222026"/>
              <a:gd name="csY21" fmla="*/ 1859837 h 1718007"/>
              <a:gd name="csX22" fmla="*/ 643878 w 4222026"/>
              <a:gd name="csY22" fmla="*/ 1995994 h 1718007"/>
              <a:gd name="csX23" fmla="*/ 29325 w 4222026"/>
              <a:gd name="csY23" fmla="*/ 2149170 h 1718007"/>
              <a:gd name="csX24" fmla="*/ -516945 w 4222026"/>
              <a:gd name="csY24" fmla="*/ 2285327 h 1718007"/>
              <a:gd name="csX25" fmla="*/ -85661 w 4222026"/>
              <a:gd name="csY25" fmla="*/ 2084874 h 1718007"/>
              <a:gd name="csX26" fmla="*/ 345624 w 4222026"/>
              <a:gd name="csY26" fmla="*/ 1884421 h 1718007"/>
              <a:gd name="csX27" fmla="*/ 703671 w 4222026"/>
              <a:gd name="csY27" fmla="*/ 1718007 h 1718007"/>
              <a:gd name="csX28" fmla="*/ 286340 w 4222026"/>
              <a:gd name="csY28" fmla="*/ 1718007 h 1718007"/>
              <a:gd name="csX29" fmla="*/ 0 w 4222026"/>
              <a:gd name="csY29" fmla="*/ 1431667 h 1718007"/>
              <a:gd name="csX30" fmla="*/ 0 w 4222026"/>
              <a:gd name="csY30" fmla="*/ 1431673 h 1718007"/>
              <a:gd name="csX31" fmla="*/ 0 w 4222026"/>
              <a:gd name="csY31" fmla="*/ 1002171 h 1718007"/>
              <a:gd name="csX32" fmla="*/ 0 w 4222026"/>
              <a:gd name="csY32" fmla="*/ 1002171 h 1718007"/>
              <a:gd name="csX33" fmla="*/ 0 w 4222026"/>
              <a:gd name="csY33" fmla="*/ 665730 h 1718007"/>
              <a:gd name="csX34" fmla="*/ 0 w 4222026"/>
              <a:gd name="csY34" fmla="*/ 286340 h 17180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4222026" h="1718007" fill="none" extrusionOk="0">
                <a:moveTo>
                  <a:pt x="0" y="286340"/>
                </a:moveTo>
                <a:cubicBezTo>
                  <a:pt x="18920" y="139330"/>
                  <a:pt x="110794" y="-16705"/>
                  <a:pt x="286340" y="0"/>
                </a:cubicBezTo>
                <a:cubicBezTo>
                  <a:pt x="428590" y="-5507"/>
                  <a:pt x="541604" y="17089"/>
                  <a:pt x="703671" y="0"/>
                </a:cubicBezTo>
                <a:lnTo>
                  <a:pt x="703671" y="0"/>
                </a:lnTo>
                <a:cubicBezTo>
                  <a:pt x="858316" y="-26786"/>
                  <a:pt x="1114347" y="51811"/>
                  <a:pt x="1220869" y="0"/>
                </a:cubicBezTo>
                <a:cubicBezTo>
                  <a:pt x="1327391" y="-51811"/>
                  <a:pt x="1577814" y="27909"/>
                  <a:pt x="1759178" y="0"/>
                </a:cubicBezTo>
                <a:cubicBezTo>
                  <a:pt x="1936900" y="-52583"/>
                  <a:pt x="2128120" y="48779"/>
                  <a:pt x="2238010" y="0"/>
                </a:cubicBezTo>
                <a:cubicBezTo>
                  <a:pt x="2347900" y="-48779"/>
                  <a:pt x="2547042" y="27689"/>
                  <a:pt x="2738607" y="0"/>
                </a:cubicBezTo>
                <a:cubicBezTo>
                  <a:pt x="2930172" y="-27689"/>
                  <a:pt x="3022277" y="62239"/>
                  <a:pt x="3282734" y="0"/>
                </a:cubicBezTo>
                <a:cubicBezTo>
                  <a:pt x="3543191" y="-62239"/>
                  <a:pt x="3650052" y="9792"/>
                  <a:pt x="3935686" y="0"/>
                </a:cubicBezTo>
                <a:cubicBezTo>
                  <a:pt x="4083038" y="-4404"/>
                  <a:pt x="4250191" y="113602"/>
                  <a:pt x="4222026" y="286340"/>
                </a:cubicBezTo>
                <a:cubicBezTo>
                  <a:pt x="4232274" y="448182"/>
                  <a:pt x="4187686" y="483162"/>
                  <a:pt x="4222026" y="637097"/>
                </a:cubicBezTo>
                <a:cubicBezTo>
                  <a:pt x="4256366" y="791032"/>
                  <a:pt x="4221278" y="891803"/>
                  <a:pt x="4222026" y="1002171"/>
                </a:cubicBezTo>
                <a:lnTo>
                  <a:pt x="4222026" y="1002171"/>
                </a:lnTo>
                <a:cubicBezTo>
                  <a:pt x="4247808" y="1119004"/>
                  <a:pt x="4193532" y="1267928"/>
                  <a:pt x="4222026" y="1431673"/>
                </a:cubicBezTo>
                <a:lnTo>
                  <a:pt x="4222026" y="1431667"/>
                </a:lnTo>
                <a:cubicBezTo>
                  <a:pt x="4175860" y="1593065"/>
                  <a:pt x="4101663" y="1700043"/>
                  <a:pt x="3935686" y="1718007"/>
                </a:cubicBezTo>
                <a:cubicBezTo>
                  <a:pt x="3728453" y="1771073"/>
                  <a:pt x="3608675" y="1658446"/>
                  <a:pt x="3369794" y="1718007"/>
                </a:cubicBezTo>
                <a:cubicBezTo>
                  <a:pt x="3130913" y="1777568"/>
                  <a:pt x="3076531" y="1673696"/>
                  <a:pt x="2825667" y="1718007"/>
                </a:cubicBezTo>
                <a:cubicBezTo>
                  <a:pt x="2574803" y="1762318"/>
                  <a:pt x="2467997" y="1710151"/>
                  <a:pt x="2259775" y="1718007"/>
                </a:cubicBezTo>
                <a:cubicBezTo>
                  <a:pt x="2051553" y="1725863"/>
                  <a:pt x="1922258" y="1691761"/>
                  <a:pt x="1759178" y="1718007"/>
                </a:cubicBezTo>
                <a:cubicBezTo>
                  <a:pt x="1553695" y="1813307"/>
                  <a:pt x="1425648" y="1752806"/>
                  <a:pt x="1190147" y="1859837"/>
                </a:cubicBezTo>
                <a:cubicBezTo>
                  <a:pt x="954646" y="1966869"/>
                  <a:pt x="781119" y="1939920"/>
                  <a:pt x="643878" y="1995994"/>
                </a:cubicBezTo>
                <a:cubicBezTo>
                  <a:pt x="506637" y="2052068"/>
                  <a:pt x="272853" y="2068044"/>
                  <a:pt x="29325" y="2149170"/>
                </a:cubicBezTo>
                <a:cubicBezTo>
                  <a:pt x="-214203" y="2230296"/>
                  <a:pt x="-289062" y="2165616"/>
                  <a:pt x="-516945" y="2285327"/>
                </a:cubicBezTo>
                <a:cubicBezTo>
                  <a:pt x="-355117" y="2157825"/>
                  <a:pt x="-178126" y="2162438"/>
                  <a:pt x="-85661" y="2084874"/>
                </a:cubicBezTo>
                <a:cubicBezTo>
                  <a:pt x="6804" y="2007310"/>
                  <a:pt x="194036" y="1977870"/>
                  <a:pt x="345624" y="1884421"/>
                </a:cubicBezTo>
                <a:cubicBezTo>
                  <a:pt x="497212" y="1790972"/>
                  <a:pt x="636166" y="1790156"/>
                  <a:pt x="703671" y="1718007"/>
                </a:cubicBezTo>
                <a:cubicBezTo>
                  <a:pt x="548427" y="1739719"/>
                  <a:pt x="380223" y="1696506"/>
                  <a:pt x="286340" y="1718007"/>
                </a:cubicBezTo>
                <a:cubicBezTo>
                  <a:pt x="101369" y="1727461"/>
                  <a:pt x="15534" y="1620298"/>
                  <a:pt x="0" y="1431667"/>
                </a:cubicBezTo>
                <a:lnTo>
                  <a:pt x="0" y="1431673"/>
                </a:lnTo>
                <a:cubicBezTo>
                  <a:pt x="-37310" y="1228821"/>
                  <a:pt x="25593" y="1198950"/>
                  <a:pt x="0" y="1002171"/>
                </a:cubicBezTo>
                <a:lnTo>
                  <a:pt x="0" y="1002171"/>
                </a:lnTo>
                <a:cubicBezTo>
                  <a:pt x="-2284" y="930980"/>
                  <a:pt x="33831" y="746815"/>
                  <a:pt x="0" y="665730"/>
                </a:cubicBezTo>
                <a:cubicBezTo>
                  <a:pt x="-33831" y="584645"/>
                  <a:pt x="34828" y="377134"/>
                  <a:pt x="0" y="286340"/>
                </a:cubicBezTo>
                <a:close/>
              </a:path>
              <a:path w="4222026" h="1718007" stroke="0" extrusionOk="0">
                <a:moveTo>
                  <a:pt x="0" y="286340"/>
                </a:moveTo>
                <a:cubicBezTo>
                  <a:pt x="4188" y="106956"/>
                  <a:pt x="108612" y="26511"/>
                  <a:pt x="286340" y="0"/>
                </a:cubicBezTo>
                <a:cubicBezTo>
                  <a:pt x="390479" y="-36641"/>
                  <a:pt x="584583" y="33106"/>
                  <a:pt x="703671" y="0"/>
                </a:cubicBezTo>
                <a:lnTo>
                  <a:pt x="703671" y="0"/>
                </a:lnTo>
                <a:cubicBezTo>
                  <a:pt x="947283" y="-53160"/>
                  <a:pt x="1096993" y="10995"/>
                  <a:pt x="1231425" y="0"/>
                </a:cubicBezTo>
                <a:cubicBezTo>
                  <a:pt x="1365857" y="-10995"/>
                  <a:pt x="1501187" y="36968"/>
                  <a:pt x="1759178" y="0"/>
                </a:cubicBezTo>
                <a:cubicBezTo>
                  <a:pt x="1919125" y="-16035"/>
                  <a:pt x="2123338" y="16051"/>
                  <a:pt x="2303305" y="0"/>
                </a:cubicBezTo>
                <a:cubicBezTo>
                  <a:pt x="2483272" y="-16051"/>
                  <a:pt x="2644930" y="36777"/>
                  <a:pt x="2803902" y="0"/>
                </a:cubicBezTo>
                <a:cubicBezTo>
                  <a:pt x="2962874" y="-36777"/>
                  <a:pt x="3054283" y="24779"/>
                  <a:pt x="3282734" y="0"/>
                </a:cubicBezTo>
                <a:cubicBezTo>
                  <a:pt x="3511185" y="-24779"/>
                  <a:pt x="3652100" y="31611"/>
                  <a:pt x="3935686" y="0"/>
                </a:cubicBezTo>
                <a:cubicBezTo>
                  <a:pt x="4066308" y="-33772"/>
                  <a:pt x="4245584" y="105992"/>
                  <a:pt x="4222026" y="286340"/>
                </a:cubicBezTo>
                <a:cubicBezTo>
                  <a:pt x="4263137" y="445105"/>
                  <a:pt x="4209931" y="513226"/>
                  <a:pt x="4222026" y="658572"/>
                </a:cubicBezTo>
                <a:cubicBezTo>
                  <a:pt x="4234121" y="803918"/>
                  <a:pt x="4219873" y="843221"/>
                  <a:pt x="4222026" y="1002171"/>
                </a:cubicBezTo>
                <a:lnTo>
                  <a:pt x="4222026" y="1002171"/>
                </a:lnTo>
                <a:cubicBezTo>
                  <a:pt x="4237725" y="1122452"/>
                  <a:pt x="4216273" y="1229201"/>
                  <a:pt x="4222026" y="1431673"/>
                </a:cubicBezTo>
                <a:lnTo>
                  <a:pt x="4222026" y="1431667"/>
                </a:lnTo>
                <a:cubicBezTo>
                  <a:pt x="4233497" y="1573862"/>
                  <a:pt x="4080883" y="1723582"/>
                  <a:pt x="3935686" y="1718007"/>
                </a:cubicBezTo>
                <a:cubicBezTo>
                  <a:pt x="3826064" y="1776213"/>
                  <a:pt x="3665801" y="1685312"/>
                  <a:pt x="3435089" y="1718007"/>
                </a:cubicBezTo>
                <a:cubicBezTo>
                  <a:pt x="3204377" y="1750702"/>
                  <a:pt x="3041333" y="1708120"/>
                  <a:pt x="2890962" y="1718007"/>
                </a:cubicBezTo>
                <a:cubicBezTo>
                  <a:pt x="2740591" y="1727894"/>
                  <a:pt x="2619355" y="1706545"/>
                  <a:pt x="2390365" y="1718007"/>
                </a:cubicBezTo>
                <a:cubicBezTo>
                  <a:pt x="2161375" y="1729469"/>
                  <a:pt x="2008048" y="1647899"/>
                  <a:pt x="1759178" y="1718007"/>
                </a:cubicBezTo>
                <a:cubicBezTo>
                  <a:pt x="1571513" y="1768907"/>
                  <a:pt x="1397764" y="1775318"/>
                  <a:pt x="1235670" y="1848491"/>
                </a:cubicBezTo>
                <a:cubicBezTo>
                  <a:pt x="1073576" y="1921663"/>
                  <a:pt x="902328" y="1909760"/>
                  <a:pt x="734923" y="1973301"/>
                </a:cubicBezTo>
                <a:cubicBezTo>
                  <a:pt x="567518" y="2036842"/>
                  <a:pt x="316782" y="2032715"/>
                  <a:pt x="120369" y="2126477"/>
                </a:cubicBezTo>
                <a:cubicBezTo>
                  <a:pt x="-76044" y="2220239"/>
                  <a:pt x="-318787" y="2167927"/>
                  <a:pt x="-516945" y="2285327"/>
                </a:cubicBezTo>
                <a:cubicBezTo>
                  <a:pt x="-334913" y="2159467"/>
                  <a:pt x="-206934" y="2143910"/>
                  <a:pt x="-97867" y="2090547"/>
                </a:cubicBezTo>
                <a:cubicBezTo>
                  <a:pt x="11200" y="2037184"/>
                  <a:pt x="219893" y="1948781"/>
                  <a:pt x="333417" y="1890094"/>
                </a:cubicBezTo>
                <a:cubicBezTo>
                  <a:pt x="446941" y="1831407"/>
                  <a:pt x="536376" y="1798080"/>
                  <a:pt x="703671" y="1718007"/>
                </a:cubicBezTo>
                <a:cubicBezTo>
                  <a:pt x="562149" y="1727177"/>
                  <a:pt x="419739" y="1707633"/>
                  <a:pt x="286340" y="1718007"/>
                </a:cubicBezTo>
                <a:cubicBezTo>
                  <a:pt x="139657" y="1735807"/>
                  <a:pt x="34343" y="1619709"/>
                  <a:pt x="0" y="1431667"/>
                </a:cubicBezTo>
                <a:lnTo>
                  <a:pt x="0" y="1431673"/>
                </a:lnTo>
                <a:cubicBezTo>
                  <a:pt x="-15280" y="1293101"/>
                  <a:pt x="38482" y="1127474"/>
                  <a:pt x="0" y="1002171"/>
                </a:cubicBezTo>
                <a:lnTo>
                  <a:pt x="0" y="1002171"/>
                </a:lnTo>
                <a:cubicBezTo>
                  <a:pt x="-1454" y="879441"/>
                  <a:pt x="28719" y="774477"/>
                  <a:pt x="0" y="658572"/>
                </a:cubicBezTo>
                <a:cubicBezTo>
                  <a:pt x="-28719" y="542667"/>
                  <a:pt x="6760" y="424632"/>
                  <a:pt x="0" y="28634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-62244"/>
                      <a:gd name="adj2" fmla="val 8302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27B66-8FBC-7FFF-C4F7-17FC6A8E6B60}"/>
              </a:ext>
            </a:extLst>
          </p:cNvPr>
          <p:cNvSpPr txBox="1"/>
          <p:nvPr/>
        </p:nvSpPr>
        <p:spPr>
          <a:xfrm>
            <a:off x="8057070" y="2351782"/>
            <a:ext cx="3281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Jeste li se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ikada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otrovali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hranom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4EF64-B56D-08C1-A45F-C41D83079C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111"/>
          <a:stretch>
            <a:fillRect/>
          </a:stretch>
        </p:blipFill>
        <p:spPr>
          <a:xfrm>
            <a:off x="208672" y="847724"/>
            <a:ext cx="7118881" cy="533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18470-BB0D-EFE7-9ADE-E4EF928883FA}"/>
              </a:ext>
            </a:extLst>
          </p:cNvPr>
          <p:cNvSpPr txBox="1"/>
          <p:nvPr/>
        </p:nvSpPr>
        <p:spPr>
          <a:xfrm>
            <a:off x="7677005" y="2291105"/>
            <a:ext cx="41655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Kako znamo je li hrana sigurna za jelo?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DF99A-F7A0-06B9-3CCF-4D8B1C72699F}"/>
              </a:ext>
            </a:extLst>
          </p:cNvPr>
          <p:cNvSpPr txBox="1"/>
          <p:nvPr/>
        </p:nvSpPr>
        <p:spPr>
          <a:xfrm>
            <a:off x="7765606" y="2440086"/>
            <a:ext cx="39883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Tko kontrolira hranu koju kupujemo? </a:t>
            </a:r>
          </a:p>
        </p:txBody>
      </p:sp>
    </p:spTree>
    <p:extLst>
      <p:ext uri="{BB962C8B-B14F-4D97-AF65-F5344CB8AC3E}">
        <p14:creationId xmlns:p14="http://schemas.microsoft.com/office/powerpoint/2010/main" val="35551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6E25E-5A44-AF8D-EBD9-7D4F3AFF4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56E887-F4C7-8F88-70D1-98F54199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927" t="65674" r="21324" b="6241"/>
          <a:stretch>
            <a:fillRect/>
          </a:stretch>
        </p:blipFill>
        <p:spPr>
          <a:xfrm>
            <a:off x="7571365" y="4896310"/>
            <a:ext cx="1316467" cy="1314261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5E960-4320-ABEA-3D27-6476E2E0A639}"/>
              </a:ext>
            </a:extLst>
          </p:cNvPr>
          <p:cNvSpPr txBox="1"/>
          <p:nvPr/>
        </p:nvSpPr>
        <p:spPr>
          <a:xfrm>
            <a:off x="342898" y="987517"/>
            <a:ext cx="8343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Određivanje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kritičnih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kontrolnih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točaka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(KKT)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A5BB6-6572-C5A1-75F2-62A99A026EA9}"/>
              </a:ext>
            </a:extLst>
          </p:cNvPr>
          <p:cNvSpPr txBox="1"/>
          <p:nvPr/>
        </p:nvSpPr>
        <p:spPr>
          <a:xfrm>
            <a:off x="469358" y="1844030"/>
            <a:ext cx="652482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KKT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točke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kojima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može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spriječiti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ukloniti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smanjiti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primjeri KKT-a: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temperature kuhanja i hlađenja hrane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skladištenje hrane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čistoća površina, opreme i pribora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E08A0C9-19EE-FB7E-CA08-2BC9D156A77B}"/>
              </a:ext>
            </a:extLst>
          </p:cNvPr>
          <p:cNvSpPr/>
          <p:nvPr/>
        </p:nvSpPr>
        <p:spPr>
          <a:xfrm>
            <a:off x="8229599" y="2369045"/>
            <a:ext cx="3579780" cy="2326088"/>
          </a:xfrm>
          <a:custGeom>
            <a:avLst/>
            <a:gdLst>
              <a:gd name="csX0" fmla="*/ 0 w 3579780"/>
              <a:gd name="csY0" fmla="*/ 387689 h 2326088"/>
              <a:gd name="csX1" fmla="*/ 387689 w 3579780"/>
              <a:gd name="csY1" fmla="*/ 0 h 2326088"/>
              <a:gd name="csX2" fmla="*/ 596630 w 3579780"/>
              <a:gd name="csY2" fmla="*/ 0 h 2326088"/>
              <a:gd name="csX3" fmla="*/ 596630 w 3579780"/>
              <a:gd name="csY3" fmla="*/ 0 h 2326088"/>
              <a:gd name="csX4" fmla="*/ 1062001 w 3579780"/>
              <a:gd name="csY4" fmla="*/ 0 h 2326088"/>
              <a:gd name="csX5" fmla="*/ 1491575 w 3579780"/>
              <a:gd name="csY5" fmla="*/ 0 h 2326088"/>
              <a:gd name="csX6" fmla="*/ 2058414 w 3579780"/>
              <a:gd name="csY6" fmla="*/ 0 h 2326088"/>
              <a:gd name="csX7" fmla="*/ 2659263 w 3579780"/>
              <a:gd name="csY7" fmla="*/ 0 h 2326088"/>
              <a:gd name="csX8" fmla="*/ 3192091 w 3579780"/>
              <a:gd name="csY8" fmla="*/ 0 h 2326088"/>
              <a:gd name="csX9" fmla="*/ 3579780 w 3579780"/>
              <a:gd name="csY9" fmla="*/ 387689 h 2326088"/>
              <a:gd name="csX10" fmla="*/ 3579780 w 3579780"/>
              <a:gd name="csY10" fmla="*/ 843211 h 2326088"/>
              <a:gd name="csX11" fmla="*/ 3579780 w 3579780"/>
              <a:gd name="csY11" fmla="*/ 1356885 h 2326088"/>
              <a:gd name="csX12" fmla="*/ 3579780 w 3579780"/>
              <a:gd name="csY12" fmla="*/ 1356885 h 2326088"/>
              <a:gd name="csX13" fmla="*/ 3579780 w 3579780"/>
              <a:gd name="csY13" fmla="*/ 1938407 h 2326088"/>
              <a:gd name="csX14" fmla="*/ 3579780 w 3579780"/>
              <a:gd name="csY14" fmla="*/ 1938399 h 2326088"/>
              <a:gd name="csX15" fmla="*/ 3192091 w 3579780"/>
              <a:gd name="csY15" fmla="*/ 2326088 h 2326088"/>
              <a:gd name="csX16" fmla="*/ 2591242 w 3579780"/>
              <a:gd name="csY16" fmla="*/ 2326088 h 2326088"/>
              <a:gd name="csX17" fmla="*/ 1990393 w 3579780"/>
              <a:gd name="csY17" fmla="*/ 2326088 h 2326088"/>
              <a:gd name="csX18" fmla="*/ 1491575 w 3579780"/>
              <a:gd name="csY18" fmla="*/ 2326088 h 2326088"/>
              <a:gd name="csX19" fmla="*/ 1118077 w 3579780"/>
              <a:gd name="csY19" fmla="*/ 2461684 h 2326088"/>
              <a:gd name="csX20" fmla="*/ 756131 w 3579780"/>
              <a:gd name="csY20" fmla="*/ 2593087 h 2326088"/>
              <a:gd name="csX21" fmla="*/ 336428 w 3579780"/>
              <a:gd name="csY21" fmla="*/ 2745458 h 2326088"/>
              <a:gd name="csX22" fmla="*/ 596630 w 3579780"/>
              <a:gd name="csY22" fmla="*/ 2326088 h 2326088"/>
              <a:gd name="csX23" fmla="*/ 387689 w 3579780"/>
              <a:gd name="csY23" fmla="*/ 2326088 h 2326088"/>
              <a:gd name="csX24" fmla="*/ 0 w 3579780"/>
              <a:gd name="csY24" fmla="*/ 1938399 h 2326088"/>
              <a:gd name="csX25" fmla="*/ 0 w 3579780"/>
              <a:gd name="csY25" fmla="*/ 1938407 h 2326088"/>
              <a:gd name="csX26" fmla="*/ 0 w 3579780"/>
              <a:gd name="csY26" fmla="*/ 1356885 h 2326088"/>
              <a:gd name="csX27" fmla="*/ 0 w 3579780"/>
              <a:gd name="csY27" fmla="*/ 1356885 h 2326088"/>
              <a:gd name="csX28" fmla="*/ 0 w 3579780"/>
              <a:gd name="csY28" fmla="*/ 862595 h 2326088"/>
              <a:gd name="csX29" fmla="*/ 0 w 3579780"/>
              <a:gd name="csY29" fmla="*/ 387689 h 23260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3579780" h="2326088" fill="none" extrusionOk="0">
                <a:moveTo>
                  <a:pt x="0" y="387689"/>
                </a:moveTo>
                <a:cubicBezTo>
                  <a:pt x="42826" y="210861"/>
                  <a:pt x="199602" y="54127"/>
                  <a:pt x="387689" y="0"/>
                </a:cubicBezTo>
                <a:cubicBezTo>
                  <a:pt x="485411" y="-10882"/>
                  <a:pt x="522881" y="10732"/>
                  <a:pt x="596630" y="0"/>
                </a:cubicBezTo>
                <a:lnTo>
                  <a:pt x="596630" y="0"/>
                </a:lnTo>
                <a:cubicBezTo>
                  <a:pt x="770156" y="-3758"/>
                  <a:pt x="913258" y="37092"/>
                  <a:pt x="1062001" y="0"/>
                </a:cubicBezTo>
                <a:cubicBezTo>
                  <a:pt x="1210744" y="-37092"/>
                  <a:pt x="1394875" y="23923"/>
                  <a:pt x="1491575" y="0"/>
                </a:cubicBezTo>
                <a:cubicBezTo>
                  <a:pt x="1692896" y="-67289"/>
                  <a:pt x="1855612" y="7220"/>
                  <a:pt x="2058414" y="0"/>
                </a:cubicBezTo>
                <a:cubicBezTo>
                  <a:pt x="2261216" y="-7220"/>
                  <a:pt x="2535513" y="34264"/>
                  <a:pt x="2659263" y="0"/>
                </a:cubicBezTo>
                <a:cubicBezTo>
                  <a:pt x="2783013" y="-34264"/>
                  <a:pt x="2949192" y="39926"/>
                  <a:pt x="3192091" y="0"/>
                </a:cubicBezTo>
                <a:cubicBezTo>
                  <a:pt x="3375076" y="-17550"/>
                  <a:pt x="3550958" y="153832"/>
                  <a:pt x="3579780" y="387689"/>
                </a:cubicBezTo>
                <a:cubicBezTo>
                  <a:pt x="3600522" y="592182"/>
                  <a:pt x="3562585" y="637858"/>
                  <a:pt x="3579780" y="843211"/>
                </a:cubicBezTo>
                <a:cubicBezTo>
                  <a:pt x="3596975" y="1048564"/>
                  <a:pt x="3520679" y="1161183"/>
                  <a:pt x="3579780" y="1356885"/>
                </a:cubicBezTo>
                <a:lnTo>
                  <a:pt x="3579780" y="1356885"/>
                </a:lnTo>
                <a:cubicBezTo>
                  <a:pt x="3633757" y="1539000"/>
                  <a:pt x="3531233" y="1681966"/>
                  <a:pt x="3579780" y="1938407"/>
                </a:cubicBezTo>
                <a:lnTo>
                  <a:pt x="3579780" y="1938399"/>
                </a:lnTo>
                <a:cubicBezTo>
                  <a:pt x="3587573" y="2145708"/>
                  <a:pt x="3459205" y="2332142"/>
                  <a:pt x="3192091" y="2326088"/>
                </a:cubicBezTo>
                <a:cubicBezTo>
                  <a:pt x="2906899" y="2364053"/>
                  <a:pt x="2822557" y="2285838"/>
                  <a:pt x="2591242" y="2326088"/>
                </a:cubicBezTo>
                <a:cubicBezTo>
                  <a:pt x="2359927" y="2366338"/>
                  <a:pt x="2247032" y="2295006"/>
                  <a:pt x="1990393" y="2326088"/>
                </a:cubicBezTo>
                <a:cubicBezTo>
                  <a:pt x="1733754" y="2357170"/>
                  <a:pt x="1628309" y="2287528"/>
                  <a:pt x="1491575" y="2326088"/>
                </a:cubicBezTo>
                <a:cubicBezTo>
                  <a:pt x="1408493" y="2375625"/>
                  <a:pt x="1267557" y="2381452"/>
                  <a:pt x="1118077" y="2461684"/>
                </a:cubicBezTo>
                <a:cubicBezTo>
                  <a:pt x="968598" y="2541917"/>
                  <a:pt x="819744" y="2533471"/>
                  <a:pt x="756131" y="2593087"/>
                </a:cubicBezTo>
                <a:cubicBezTo>
                  <a:pt x="692518" y="2652703"/>
                  <a:pt x="510813" y="2642658"/>
                  <a:pt x="336428" y="2745458"/>
                </a:cubicBezTo>
                <a:cubicBezTo>
                  <a:pt x="428946" y="2542735"/>
                  <a:pt x="566613" y="2453462"/>
                  <a:pt x="596630" y="2326088"/>
                </a:cubicBezTo>
                <a:cubicBezTo>
                  <a:pt x="498723" y="2342875"/>
                  <a:pt x="458001" y="2313754"/>
                  <a:pt x="387689" y="2326088"/>
                </a:cubicBezTo>
                <a:cubicBezTo>
                  <a:pt x="166584" y="2382368"/>
                  <a:pt x="4488" y="2119321"/>
                  <a:pt x="0" y="1938399"/>
                </a:cubicBezTo>
                <a:lnTo>
                  <a:pt x="0" y="1938407"/>
                </a:lnTo>
                <a:cubicBezTo>
                  <a:pt x="-48525" y="1693612"/>
                  <a:pt x="61930" y="1612489"/>
                  <a:pt x="0" y="1356885"/>
                </a:cubicBezTo>
                <a:lnTo>
                  <a:pt x="0" y="1356885"/>
                </a:lnTo>
                <a:cubicBezTo>
                  <a:pt x="-43039" y="1242647"/>
                  <a:pt x="15663" y="1017287"/>
                  <a:pt x="0" y="862595"/>
                </a:cubicBezTo>
                <a:cubicBezTo>
                  <a:pt x="-15663" y="707903"/>
                  <a:pt x="36069" y="561469"/>
                  <a:pt x="0" y="387689"/>
                </a:cubicBezTo>
                <a:close/>
              </a:path>
              <a:path w="3579780" h="2326088" stroke="0" extrusionOk="0">
                <a:moveTo>
                  <a:pt x="0" y="387689"/>
                </a:moveTo>
                <a:cubicBezTo>
                  <a:pt x="6830" y="138927"/>
                  <a:pt x="170656" y="3950"/>
                  <a:pt x="387689" y="0"/>
                </a:cubicBezTo>
                <a:cubicBezTo>
                  <a:pt x="470154" y="-18078"/>
                  <a:pt x="514390" y="13881"/>
                  <a:pt x="596630" y="0"/>
                </a:cubicBezTo>
                <a:lnTo>
                  <a:pt x="596630" y="0"/>
                </a:lnTo>
                <a:cubicBezTo>
                  <a:pt x="802722" y="-8220"/>
                  <a:pt x="878067" y="33874"/>
                  <a:pt x="1044103" y="0"/>
                </a:cubicBezTo>
                <a:cubicBezTo>
                  <a:pt x="1210139" y="-33874"/>
                  <a:pt x="1283853" y="19012"/>
                  <a:pt x="1491575" y="0"/>
                </a:cubicBezTo>
                <a:cubicBezTo>
                  <a:pt x="1724288" y="-46858"/>
                  <a:pt x="1803118" y="11048"/>
                  <a:pt x="2058414" y="0"/>
                </a:cubicBezTo>
                <a:cubicBezTo>
                  <a:pt x="2313710" y="-11048"/>
                  <a:pt x="2403907" y="24618"/>
                  <a:pt x="2591242" y="0"/>
                </a:cubicBezTo>
                <a:cubicBezTo>
                  <a:pt x="2778577" y="-24618"/>
                  <a:pt x="3065074" y="19670"/>
                  <a:pt x="3192091" y="0"/>
                </a:cubicBezTo>
                <a:cubicBezTo>
                  <a:pt x="3357445" y="-34457"/>
                  <a:pt x="3600616" y="192427"/>
                  <a:pt x="3579780" y="387689"/>
                </a:cubicBezTo>
                <a:cubicBezTo>
                  <a:pt x="3628310" y="497762"/>
                  <a:pt x="3545771" y="650385"/>
                  <a:pt x="3579780" y="843211"/>
                </a:cubicBezTo>
                <a:cubicBezTo>
                  <a:pt x="3613789" y="1036037"/>
                  <a:pt x="3539318" y="1109522"/>
                  <a:pt x="3579780" y="1356885"/>
                </a:cubicBezTo>
                <a:lnTo>
                  <a:pt x="3579780" y="1356885"/>
                </a:lnTo>
                <a:cubicBezTo>
                  <a:pt x="3616601" y="1602577"/>
                  <a:pt x="3519060" y="1710002"/>
                  <a:pt x="3579780" y="1938407"/>
                </a:cubicBezTo>
                <a:lnTo>
                  <a:pt x="3579780" y="1938399"/>
                </a:lnTo>
                <a:cubicBezTo>
                  <a:pt x="3542816" y="2179532"/>
                  <a:pt x="3407797" y="2319656"/>
                  <a:pt x="3192091" y="2326088"/>
                </a:cubicBezTo>
                <a:cubicBezTo>
                  <a:pt x="3021446" y="2391600"/>
                  <a:pt x="2767915" y="2313130"/>
                  <a:pt x="2642257" y="2326088"/>
                </a:cubicBezTo>
                <a:cubicBezTo>
                  <a:pt x="2516599" y="2339046"/>
                  <a:pt x="2215992" y="2261747"/>
                  <a:pt x="2092424" y="2326088"/>
                </a:cubicBezTo>
                <a:cubicBezTo>
                  <a:pt x="1968856" y="2390429"/>
                  <a:pt x="1773624" y="2317751"/>
                  <a:pt x="1491575" y="2326088"/>
                </a:cubicBezTo>
                <a:cubicBezTo>
                  <a:pt x="1366698" y="2381791"/>
                  <a:pt x="1204883" y="2409517"/>
                  <a:pt x="1129629" y="2457491"/>
                </a:cubicBezTo>
                <a:cubicBezTo>
                  <a:pt x="1054374" y="2505464"/>
                  <a:pt x="882511" y="2545893"/>
                  <a:pt x="721477" y="2605668"/>
                </a:cubicBezTo>
                <a:cubicBezTo>
                  <a:pt x="560443" y="2665443"/>
                  <a:pt x="472257" y="2654163"/>
                  <a:pt x="336428" y="2745458"/>
                </a:cubicBezTo>
                <a:cubicBezTo>
                  <a:pt x="404153" y="2526062"/>
                  <a:pt x="541163" y="2523019"/>
                  <a:pt x="596630" y="2326088"/>
                </a:cubicBezTo>
                <a:cubicBezTo>
                  <a:pt x="511664" y="2329354"/>
                  <a:pt x="442316" y="2312093"/>
                  <a:pt x="387689" y="2326088"/>
                </a:cubicBezTo>
                <a:cubicBezTo>
                  <a:pt x="134873" y="2285906"/>
                  <a:pt x="55901" y="2141845"/>
                  <a:pt x="0" y="1938399"/>
                </a:cubicBezTo>
                <a:lnTo>
                  <a:pt x="0" y="1938407"/>
                </a:lnTo>
                <a:cubicBezTo>
                  <a:pt x="-47464" y="1671844"/>
                  <a:pt x="28346" y="1482842"/>
                  <a:pt x="0" y="1356885"/>
                </a:cubicBezTo>
                <a:lnTo>
                  <a:pt x="0" y="1356885"/>
                </a:lnTo>
                <a:cubicBezTo>
                  <a:pt x="-29128" y="1188198"/>
                  <a:pt x="17714" y="1035155"/>
                  <a:pt x="0" y="891671"/>
                </a:cubicBezTo>
                <a:cubicBezTo>
                  <a:pt x="-17714" y="748187"/>
                  <a:pt x="7378" y="572145"/>
                  <a:pt x="0" y="3876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-40602"/>
                      <a:gd name="adj2" fmla="val 6802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FD3A2-62CC-EE18-52E0-7B88072B9E08}"/>
              </a:ext>
            </a:extLst>
          </p:cNvPr>
          <p:cNvSpPr txBox="1"/>
          <p:nvPr/>
        </p:nvSpPr>
        <p:spPr>
          <a:xfrm>
            <a:off x="8352826" y="2747259"/>
            <a:ext cx="3369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Zašto je odvajanje sirove i gotove hrane jedna od najvažnijih kritičnih točaka?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9A2FE-FD88-FEBC-14C3-BB35DD8C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212" y="924445"/>
            <a:ext cx="140037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B7818-DCA2-C40C-EFC1-B6256AA8E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2BDFA5-0989-BD33-A0B7-7D428225D183}"/>
              </a:ext>
            </a:extLst>
          </p:cNvPr>
          <p:cNvSpPr txBox="1"/>
          <p:nvPr/>
        </p:nvSpPr>
        <p:spPr>
          <a:xfrm>
            <a:off x="342899" y="987517"/>
            <a:ext cx="6213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Utvrđivanje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kritičnih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granica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74055-A155-648F-6915-403271414C33}"/>
              </a:ext>
            </a:extLst>
          </p:cNvPr>
          <p:cNvSpPr txBox="1"/>
          <p:nvPr/>
        </p:nvSpPr>
        <p:spPr>
          <a:xfrm>
            <a:off x="466114" y="1713426"/>
            <a:ext cx="1073690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ritična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granica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uočljiv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mjerljiv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kriterij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koji se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odnosi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KKT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mjerljive granice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najniže su i najviše vrijednosti koje se na kontrolnim točkama ne smiju prekoračiti</a:t>
            </a:r>
          </a:p>
          <a:p>
            <a:pPr marL="1257300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200" i="1" dirty="0">
                <a:latin typeface="Segoe UI" panose="020B0502040204020203" pitchFamily="34" charset="0"/>
                <a:cs typeface="Segoe UI" panose="020B0502040204020203" pitchFamily="34" charset="0"/>
              </a:rPr>
              <a:t>temperatura, vrijeme, pH-vrijednost, vlaga, prisutnost mikroorganizama…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72FA2-C239-F6FA-CB23-8B033FE2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151" y="821000"/>
            <a:ext cx="1533739" cy="14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7900AB-B924-B7CF-7D6C-0D1DCA3ED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9" y="3671473"/>
            <a:ext cx="2143125" cy="2143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D9185E-2FB6-25DB-B039-5961D6CF0A35}"/>
              </a:ext>
            </a:extLst>
          </p:cNvPr>
          <p:cNvSpPr txBox="1"/>
          <p:nvPr/>
        </p:nvSpPr>
        <p:spPr>
          <a:xfrm>
            <a:off x="56034" y="5744182"/>
            <a:ext cx="40734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75 °C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unutarnja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temperatura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hrane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minimalna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temperatura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kuhanju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uništava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štetne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bakterije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5387D-0426-56B7-947B-17F4D351389A}"/>
              </a:ext>
            </a:extLst>
          </p:cNvPr>
          <p:cNvSpPr txBox="1"/>
          <p:nvPr/>
        </p:nvSpPr>
        <p:spPr>
          <a:xfrm>
            <a:off x="4511253" y="5744182"/>
            <a:ext cx="364787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 – 4 °C (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rashladni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uređaji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usporava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rast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mikroorganizama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čuva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svježinu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hrane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D5FC1-025A-314C-D589-A87BD54C7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084" y="3813343"/>
            <a:ext cx="1930839" cy="193083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DC3E400-30ED-4357-B5EE-05FD98315AA1}"/>
              </a:ext>
            </a:extLst>
          </p:cNvPr>
          <p:cNvSpPr txBox="1"/>
          <p:nvPr/>
        </p:nvSpPr>
        <p:spPr>
          <a:xfrm>
            <a:off x="8540885" y="5744182"/>
            <a:ext cx="35287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ikroorganizmi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granicama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unutar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dopuštenih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vrijednosti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smiju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ugroziti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zdravlje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486D81C-5C63-BE31-FD6B-2EB07824E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062" y="3918666"/>
            <a:ext cx="1648737" cy="16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1812434-EDCF-E79A-EED8-1EC1A0D5964C}"/>
              </a:ext>
            </a:extLst>
          </p:cNvPr>
          <p:cNvSpPr/>
          <p:nvPr/>
        </p:nvSpPr>
        <p:spPr>
          <a:xfrm>
            <a:off x="1001947" y="1105948"/>
            <a:ext cx="7003917" cy="1267602"/>
          </a:xfrm>
          <a:custGeom>
            <a:avLst/>
            <a:gdLst>
              <a:gd name="csX0" fmla="*/ 0 w 7003917"/>
              <a:gd name="csY0" fmla="*/ 211271 h 1267602"/>
              <a:gd name="csX1" fmla="*/ 211271 w 7003917"/>
              <a:gd name="csY1" fmla="*/ 0 h 1267602"/>
              <a:gd name="csX2" fmla="*/ 687262 w 7003917"/>
              <a:gd name="csY2" fmla="*/ 0 h 1267602"/>
              <a:gd name="csX3" fmla="*/ 1124510 w 7003917"/>
              <a:gd name="csY3" fmla="*/ 0 h 1267602"/>
              <a:gd name="csX4" fmla="*/ 1755475 w 7003917"/>
              <a:gd name="csY4" fmla="*/ 0 h 1267602"/>
              <a:gd name="csX5" fmla="*/ 2308953 w 7003917"/>
              <a:gd name="csY5" fmla="*/ 0 h 1267602"/>
              <a:gd name="csX6" fmla="*/ 2823688 w 7003917"/>
              <a:gd name="csY6" fmla="*/ 0 h 1267602"/>
              <a:gd name="csX7" fmla="*/ 3454653 w 7003917"/>
              <a:gd name="csY7" fmla="*/ 0 h 1267602"/>
              <a:gd name="csX8" fmla="*/ 4085618 w 7003917"/>
              <a:gd name="csY8" fmla="*/ 0 h 1267602"/>
              <a:gd name="csX9" fmla="*/ 4085618 w 7003917"/>
              <a:gd name="csY9" fmla="*/ 0 h 1267602"/>
              <a:gd name="csX10" fmla="*/ 4651768 w 7003917"/>
              <a:gd name="csY10" fmla="*/ 0 h 1267602"/>
              <a:gd name="csX11" fmla="*/ 5200409 w 7003917"/>
              <a:gd name="csY11" fmla="*/ 0 h 1267602"/>
              <a:gd name="csX12" fmla="*/ 5836598 w 7003917"/>
              <a:gd name="csY12" fmla="*/ 0 h 1267602"/>
              <a:gd name="csX13" fmla="*/ 6314622 w 7003917"/>
              <a:gd name="csY13" fmla="*/ 0 h 1267602"/>
              <a:gd name="csX14" fmla="*/ 6792646 w 7003917"/>
              <a:gd name="csY14" fmla="*/ 0 h 1267602"/>
              <a:gd name="csX15" fmla="*/ 7003917 w 7003917"/>
              <a:gd name="csY15" fmla="*/ 211271 h 1267602"/>
              <a:gd name="csX16" fmla="*/ 7003917 w 7003917"/>
              <a:gd name="csY16" fmla="*/ 739435 h 1267602"/>
              <a:gd name="csX17" fmla="*/ 7309075 w 7003917"/>
              <a:gd name="csY17" fmla="*/ 802930 h 1267602"/>
              <a:gd name="csX18" fmla="*/ 7639663 w 7003917"/>
              <a:gd name="csY18" fmla="*/ 871717 h 1267602"/>
              <a:gd name="csX19" fmla="*/ 7340862 w 7003917"/>
              <a:gd name="csY19" fmla="*/ 958487 h 1267602"/>
              <a:gd name="csX20" fmla="*/ 7003917 w 7003917"/>
              <a:gd name="csY20" fmla="*/ 1056335 h 1267602"/>
              <a:gd name="csX21" fmla="*/ 7003917 w 7003917"/>
              <a:gd name="csY21" fmla="*/ 1056331 h 1267602"/>
              <a:gd name="csX22" fmla="*/ 6792646 w 7003917"/>
              <a:gd name="csY22" fmla="*/ 1267602 h 1267602"/>
              <a:gd name="csX23" fmla="*/ 6333743 w 7003917"/>
              <a:gd name="csY23" fmla="*/ 1267602 h 1267602"/>
              <a:gd name="csX24" fmla="*/ 5836598 w 7003917"/>
              <a:gd name="csY24" fmla="*/ 1267602 h 1267602"/>
              <a:gd name="csX25" fmla="*/ 5270448 w 7003917"/>
              <a:gd name="csY25" fmla="*/ 1267602 h 1267602"/>
              <a:gd name="csX26" fmla="*/ 4739317 w 7003917"/>
              <a:gd name="csY26" fmla="*/ 1267602 h 1267602"/>
              <a:gd name="csX27" fmla="*/ 4085618 w 7003917"/>
              <a:gd name="csY27" fmla="*/ 1267602 h 1267602"/>
              <a:gd name="csX28" fmla="*/ 4085618 w 7003917"/>
              <a:gd name="csY28" fmla="*/ 1267602 h 1267602"/>
              <a:gd name="csX29" fmla="*/ 3648370 w 7003917"/>
              <a:gd name="csY29" fmla="*/ 1267602 h 1267602"/>
              <a:gd name="csX30" fmla="*/ 3172379 w 7003917"/>
              <a:gd name="csY30" fmla="*/ 1267602 h 1267602"/>
              <a:gd name="csX31" fmla="*/ 2580157 w 7003917"/>
              <a:gd name="csY31" fmla="*/ 1267602 h 1267602"/>
              <a:gd name="csX32" fmla="*/ 1987936 w 7003917"/>
              <a:gd name="csY32" fmla="*/ 1267602 h 1267602"/>
              <a:gd name="csX33" fmla="*/ 1356971 w 7003917"/>
              <a:gd name="csY33" fmla="*/ 1267602 h 1267602"/>
              <a:gd name="csX34" fmla="*/ 803493 w 7003917"/>
              <a:gd name="csY34" fmla="*/ 1267602 h 1267602"/>
              <a:gd name="csX35" fmla="*/ 211271 w 7003917"/>
              <a:gd name="csY35" fmla="*/ 1267602 h 1267602"/>
              <a:gd name="csX36" fmla="*/ 0 w 7003917"/>
              <a:gd name="csY36" fmla="*/ 1056331 h 1267602"/>
              <a:gd name="csX37" fmla="*/ 0 w 7003917"/>
              <a:gd name="csY37" fmla="*/ 1056335 h 1267602"/>
              <a:gd name="csX38" fmla="*/ 0 w 7003917"/>
              <a:gd name="csY38" fmla="*/ 739435 h 1267602"/>
              <a:gd name="csX39" fmla="*/ 0 w 7003917"/>
              <a:gd name="csY39" fmla="*/ 739435 h 1267602"/>
              <a:gd name="csX40" fmla="*/ 0 w 7003917"/>
              <a:gd name="csY40" fmla="*/ 211271 h 12676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7003917" h="1267602" fill="none" extrusionOk="0">
                <a:moveTo>
                  <a:pt x="0" y="211271"/>
                </a:moveTo>
                <a:cubicBezTo>
                  <a:pt x="-11603" y="98908"/>
                  <a:pt x="87596" y="9828"/>
                  <a:pt x="211271" y="0"/>
                </a:cubicBezTo>
                <a:cubicBezTo>
                  <a:pt x="420036" y="-15214"/>
                  <a:pt x="591077" y="24238"/>
                  <a:pt x="687262" y="0"/>
                </a:cubicBezTo>
                <a:cubicBezTo>
                  <a:pt x="783447" y="-24238"/>
                  <a:pt x="985493" y="12040"/>
                  <a:pt x="1124510" y="0"/>
                </a:cubicBezTo>
                <a:cubicBezTo>
                  <a:pt x="1263527" y="-12040"/>
                  <a:pt x="1614444" y="15708"/>
                  <a:pt x="1755475" y="0"/>
                </a:cubicBezTo>
                <a:cubicBezTo>
                  <a:pt x="1896507" y="-15708"/>
                  <a:pt x="2101148" y="44166"/>
                  <a:pt x="2308953" y="0"/>
                </a:cubicBezTo>
                <a:cubicBezTo>
                  <a:pt x="2516758" y="-44166"/>
                  <a:pt x="2658082" y="31538"/>
                  <a:pt x="2823688" y="0"/>
                </a:cubicBezTo>
                <a:cubicBezTo>
                  <a:pt x="2989295" y="-31538"/>
                  <a:pt x="3252287" y="50096"/>
                  <a:pt x="3454653" y="0"/>
                </a:cubicBezTo>
                <a:cubicBezTo>
                  <a:pt x="3657019" y="-50096"/>
                  <a:pt x="3913714" y="18762"/>
                  <a:pt x="4085618" y="0"/>
                </a:cubicBezTo>
                <a:lnTo>
                  <a:pt x="4085618" y="0"/>
                </a:lnTo>
                <a:cubicBezTo>
                  <a:pt x="4220889" y="-31710"/>
                  <a:pt x="4521199" y="38525"/>
                  <a:pt x="4651768" y="0"/>
                </a:cubicBezTo>
                <a:cubicBezTo>
                  <a:pt x="4782337" y="-38525"/>
                  <a:pt x="4974596" y="58961"/>
                  <a:pt x="5200409" y="0"/>
                </a:cubicBezTo>
                <a:cubicBezTo>
                  <a:pt x="5426222" y="-58961"/>
                  <a:pt x="5530337" y="30194"/>
                  <a:pt x="5836598" y="0"/>
                </a:cubicBezTo>
                <a:cubicBezTo>
                  <a:pt x="5939711" y="-27517"/>
                  <a:pt x="6141222" y="41190"/>
                  <a:pt x="6314622" y="0"/>
                </a:cubicBezTo>
                <a:cubicBezTo>
                  <a:pt x="6488022" y="-41190"/>
                  <a:pt x="6598350" y="45304"/>
                  <a:pt x="6792646" y="0"/>
                </a:cubicBezTo>
                <a:cubicBezTo>
                  <a:pt x="6919297" y="12887"/>
                  <a:pt x="7000083" y="125457"/>
                  <a:pt x="7003917" y="211271"/>
                </a:cubicBezTo>
                <a:cubicBezTo>
                  <a:pt x="7017554" y="318244"/>
                  <a:pt x="6956785" y="537345"/>
                  <a:pt x="7003917" y="739435"/>
                </a:cubicBezTo>
                <a:cubicBezTo>
                  <a:pt x="7104030" y="738005"/>
                  <a:pt x="7195027" y="814468"/>
                  <a:pt x="7309075" y="802930"/>
                </a:cubicBezTo>
                <a:cubicBezTo>
                  <a:pt x="7423124" y="791392"/>
                  <a:pt x="7477843" y="843713"/>
                  <a:pt x="7639663" y="871717"/>
                </a:cubicBezTo>
                <a:cubicBezTo>
                  <a:pt x="7504228" y="915541"/>
                  <a:pt x="7466987" y="904368"/>
                  <a:pt x="7340862" y="958487"/>
                </a:cubicBezTo>
                <a:cubicBezTo>
                  <a:pt x="7214737" y="1012606"/>
                  <a:pt x="7097016" y="1026381"/>
                  <a:pt x="7003917" y="1056335"/>
                </a:cubicBezTo>
                <a:lnTo>
                  <a:pt x="7003917" y="1056331"/>
                </a:lnTo>
                <a:cubicBezTo>
                  <a:pt x="6996281" y="1176449"/>
                  <a:pt x="6910504" y="1262913"/>
                  <a:pt x="6792646" y="1267602"/>
                </a:cubicBezTo>
                <a:cubicBezTo>
                  <a:pt x="6644403" y="1284154"/>
                  <a:pt x="6433696" y="1262538"/>
                  <a:pt x="6333743" y="1267602"/>
                </a:cubicBezTo>
                <a:cubicBezTo>
                  <a:pt x="6233790" y="1272666"/>
                  <a:pt x="5952142" y="1249168"/>
                  <a:pt x="5836598" y="1267602"/>
                </a:cubicBezTo>
                <a:cubicBezTo>
                  <a:pt x="5660594" y="1332529"/>
                  <a:pt x="5465577" y="1204092"/>
                  <a:pt x="5270448" y="1267602"/>
                </a:cubicBezTo>
                <a:cubicBezTo>
                  <a:pt x="5075319" y="1331112"/>
                  <a:pt x="4977622" y="1215179"/>
                  <a:pt x="4739317" y="1267602"/>
                </a:cubicBezTo>
                <a:cubicBezTo>
                  <a:pt x="4501012" y="1320025"/>
                  <a:pt x="4292103" y="1199834"/>
                  <a:pt x="4085618" y="1267602"/>
                </a:cubicBezTo>
                <a:lnTo>
                  <a:pt x="4085618" y="1267602"/>
                </a:lnTo>
                <a:cubicBezTo>
                  <a:pt x="3988386" y="1296203"/>
                  <a:pt x="3848877" y="1263680"/>
                  <a:pt x="3648370" y="1267602"/>
                </a:cubicBezTo>
                <a:cubicBezTo>
                  <a:pt x="3447863" y="1271524"/>
                  <a:pt x="3325111" y="1252290"/>
                  <a:pt x="3172379" y="1267602"/>
                </a:cubicBezTo>
                <a:cubicBezTo>
                  <a:pt x="3019647" y="1282914"/>
                  <a:pt x="2724044" y="1209550"/>
                  <a:pt x="2580157" y="1267602"/>
                </a:cubicBezTo>
                <a:cubicBezTo>
                  <a:pt x="2436270" y="1325654"/>
                  <a:pt x="2130043" y="1219964"/>
                  <a:pt x="1987936" y="1267602"/>
                </a:cubicBezTo>
                <a:cubicBezTo>
                  <a:pt x="1845829" y="1315240"/>
                  <a:pt x="1627733" y="1213198"/>
                  <a:pt x="1356971" y="1267602"/>
                </a:cubicBezTo>
                <a:cubicBezTo>
                  <a:pt x="1086210" y="1322006"/>
                  <a:pt x="1012089" y="1242827"/>
                  <a:pt x="803493" y="1267602"/>
                </a:cubicBezTo>
                <a:cubicBezTo>
                  <a:pt x="594897" y="1292377"/>
                  <a:pt x="436354" y="1237520"/>
                  <a:pt x="211271" y="1267602"/>
                </a:cubicBezTo>
                <a:cubicBezTo>
                  <a:pt x="73614" y="1270775"/>
                  <a:pt x="-4408" y="1181510"/>
                  <a:pt x="0" y="1056331"/>
                </a:cubicBezTo>
                <a:lnTo>
                  <a:pt x="0" y="1056335"/>
                </a:lnTo>
                <a:cubicBezTo>
                  <a:pt x="-25060" y="948822"/>
                  <a:pt x="3860" y="845896"/>
                  <a:pt x="0" y="739435"/>
                </a:cubicBezTo>
                <a:lnTo>
                  <a:pt x="0" y="739435"/>
                </a:lnTo>
                <a:cubicBezTo>
                  <a:pt x="-47894" y="563177"/>
                  <a:pt x="11672" y="349595"/>
                  <a:pt x="0" y="211271"/>
                </a:cubicBezTo>
                <a:close/>
              </a:path>
              <a:path w="7003917" h="1267602" stroke="0" extrusionOk="0">
                <a:moveTo>
                  <a:pt x="0" y="211271"/>
                </a:moveTo>
                <a:cubicBezTo>
                  <a:pt x="6301" y="62626"/>
                  <a:pt x="90348" y="5740"/>
                  <a:pt x="211271" y="0"/>
                </a:cubicBezTo>
                <a:cubicBezTo>
                  <a:pt x="371275" y="-29954"/>
                  <a:pt x="511363" y="39602"/>
                  <a:pt x="687262" y="0"/>
                </a:cubicBezTo>
                <a:cubicBezTo>
                  <a:pt x="863161" y="-39602"/>
                  <a:pt x="1080759" y="43144"/>
                  <a:pt x="1240740" y="0"/>
                </a:cubicBezTo>
                <a:cubicBezTo>
                  <a:pt x="1400721" y="-43144"/>
                  <a:pt x="1546922" y="11781"/>
                  <a:pt x="1677988" y="0"/>
                </a:cubicBezTo>
                <a:cubicBezTo>
                  <a:pt x="1809054" y="-11781"/>
                  <a:pt x="1964622" y="21241"/>
                  <a:pt x="2115236" y="0"/>
                </a:cubicBezTo>
                <a:cubicBezTo>
                  <a:pt x="2265850" y="-21241"/>
                  <a:pt x="2577231" y="59749"/>
                  <a:pt x="2707457" y="0"/>
                </a:cubicBezTo>
                <a:cubicBezTo>
                  <a:pt x="2837683" y="-59749"/>
                  <a:pt x="3118153" y="14099"/>
                  <a:pt x="3260936" y="0"/>
                </a:cubicBezTo>
                <a:cubicBezTo>
                  <a:pt x="3403719" y="-14099"/>
                  <a:pt x="3720637" y="58352"/>
                  <a:pt x="4085618" y="0"/>
                </a:cubicBezTo>
                <a:lnTo>
                  <a:pt x="4085618" y="0"/>
                </a:lnTo>
                <a:cubicBezTo>
                  <a:pt x="4349818" y="-33232"/>
                  <a:pt x="4494903" y="18639"/>
                  <a:pt x="4634258" y="0"/>
                </a:cubicBezTo>
                <a:cubicBezTo>
                  <a:pt x="4773613" y="-18639"/>
                  <a:pt x="4982922" y="33655"/>
                  <a:pt x="5165389" y="0"/>
                </a:cubicBezTo>
                <a:cubicBezTo>
                  <a:pt x="5347856" y="-33655"/>
                  <a:pt x="5659781" y="15690"/>
                  <a:pt x="5836598" y="0"/>
                </a:cubicBezTo>
                <a:cubicBezTo>
                  <a:pt x="6047180" y="-39091"/>
                  <a:pt x="6155330" y="7535"/>
                  <a:pt x="6314622" y="0"/>
                </a:cubicBezTo>
                <a:cubicBezTo>
                  <a:pt x="6473914" y="-7535"/>
                  <a:pt x="6623228" y="48148"/>
                  <a:pt x="6792646" y="0"/>
                </a:cubicBezTo>
                <a:cubicBezTo>
                  <a:pt x="6914227" y="-1830"/>
                  <a:pt x="7017320" y="75957"/>
                  <a:pt x="7003917" y="211271"/>
                </a:cubicBezTo>
                <a:cubicBezTo>
                  <a:pt x="7060580" y="434826"/>
                  <a:pt x="6996020" y="610968"/>
                  <a:pt x="7003917" y="739435"/>
                </a:cubicBezTo>
                <a:cubicBezTo>
                  <a:pt x="7092936" y="718520"/>
                  <a:pt x="7219981" y="800643"/>
                  <a:pt x="7334505" y="808222"/>
                </a:cubicBezTo>
                <a:cubicBezTo>
                  <a:pt x="7449029" y="815800"/>
                  <a:pt x="7497852" y="847355"/>
                  <a:pt x="7639663" y="871717"/>
                </a:cubicBezTo>
                <a:cubicBezTo>
                  <a:pt x="7496646" y="918986"/>
                  <a:pt x="7457321" y="888611"/>
                  <a:pt x="7315433" y="965872"/>
                </a:cubicBezTo>
                <a:cubicBezTo>
                  <a:pt x="7173545" y="1043133"/>
                  <a:pt x="7070374" y="1000922"/>
                  <a:pt x="7003917" y="1056335"/>
                </a:cubicBezTo>
                <a:lnTo>
                  <a:pt x="7003917" y="1056331"/>
                </a:lnTo>
                <a:cubicBezTo>
                  <a:pt x="7007209" y="1140068"/>
                  <a:pt x="6915226" y="1237126"/>
                  <a:pt x="6792646" y="1267602"/>
                </a:cubicBezTo>
                <a:cubicBezTo>
                  <a:pt x="6622885" y="1312888"/>
                  <a:pt x="6505418" y="1243034"/>
                  <a:pt x="6295501" y="1267602"/>
                </a:cubicBezTo>
                <a:cubicBezTo>
                  <a:pt x="6085585" y="1292170"/>
                  <a:pt x="5940275" y="1244931"/>
                  <a:pt x="5836598" y="1267602"/>
                </a:cubicBezTo>
                <a:cubicBezTo>
                  <a:pt x="5708876" y="1292276"/>
                  <a:pt x="5441206" y="1204992"/>
                  <a:pt x="5217918" y="1267602"/>
                </a:cubicBezTo>
                <a:cubicBezTo>
                  <a:pt x="4994630" y="1330212"/>
                  <a:pt x="4797327" y="1212586"/>
                  <a:pt x="4669278" y="1267602"/>
                </a:cubicBezTo>
                <a:cubicBezTo>
                  <a:pt x="4541229" y="1322618"/>
                  <a:pt x="4272272" y="1253170"/>
                  <a:pt x="4085618" y="1267602"/>
                </a:cubicBezTo>
                <a:lnTo>
                  <a:pt x="4085618" y="1267602"/>
                </a:lnTo>
                <a:cubicBezTo>
                  <a:pt x="3879209" y="1304837"/>
                  <a:pt x="3591455" y="1203934"/>
                  <a:pt x="3454653" y="1267602"/>
                </a:cubicBezTo>
                <a:cubicBezTo>
                  <a:pt x="3317851" y="1331270"/>
                  <a:pt x="3123615" y="1211231"/>
                  <a:pt x="2978662" y="1267602"/>
                </a:cubicBezTo>
                <a:cubicBezTo>
                  <a:pt x="2833709" y="1323973"/>
                  <a:pt x="2611413" y="1208382"/>
                  <a:pt x="2425184" y="1267602"/>
                </a:cubicBezTo>
                <a:cubicBezTo>
                  <a:pt x="2238955" y="1326822"/>
                  <a:pt x="2056928" y="1228231"/>
                  <a:pt x="1949192" y="1267602"/>
                </a:cubicBezTo>
                <a:cubicBezTo>
                  <a:pt x="1841456" y="1306973"/>
                  <a:pt x="1682147" y="1229162"/>
                  <a:pt x="1511945" y="1267602"/>
                </a:cubicBezTo>
                <a:cubicBezTo>
                  <a:pt x="1341743" y="1306042"/>
                  <a:pt x="1062525" y="1226132"/>
                  <a:pt x="880980" y="1267602"/>
                </a:cubicBezTo>
                <a:cubicBezTo>
                  <a:pt x="699436" y="1309072"/>
                  <a:pt x="473339" y="1189259"/>
                  <a:pt x="211271" y="1267602"/>
                </a:cubicBezTo>
                <a:cubicBezTo>
                  <a:pt x="83322" y="1281981"/>
                  <a:pt x="18520" y="1163434"/>
                  <a:pt x="0" y="1056331"/>
                </a:cubicBezTo>
                <a:lnTo>
                  <a:pt x="0" y="1056335"/>
                </a:lnTo>
                <a:cubicBezTo>
                  <a:pt x="-33514" y="985678"/>
                  <a:pt x="16392" y="850934"/>
                  <a:pt x="0" y="739435"/>
                </a:cubicBezTo>
                <a:lnTo>
                  <a:pt x="0" y="739435"/>
                </a:lnTo>
                <a:cubicBezTo>
                  <a:pt x="-52917" y="494952"/>
                  <a:pt x="34169" y="381390"/>
                  <a:pt x="0" y="2112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59077"/>
                      <a:gd name="adj2" fmla="val 1876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35514-0BDD-7C1C-5F27-D214D42FC695}"/>
              </a:ext>
            </a:extLst>
          </p:cNvPr>
          <p:cNvSpPr txBox="1"/>
          <p:nvPr/>
        </p:nvSpPr>
        <p:spPr>
          <a:xfrm>
            <a:off x="1093144" y="1308578"/>
            <a:ext cx="6747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Na primjerima objasnite zašto su temperatura i vrijeme najčešće kritične granice.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7B633A-73EA-60DA-160F-48408423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864" t="4823" r="2323" b="66809"/>
          <a:stretch>
            <a:fillRect/>
          </a:stretch>
        </p:blipFill>
        <p:spPr>
          <a:xfrm>
            <a:off x="8754894" y="1105948"/>
            <a:ext cx="1393272" cy="1400273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B91C1-FE52-4ABC-19B1-4B82FA08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81" y="3084080"/>
            <a:ext cx="7621064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0B7FC-24E7-FEFF-1D5D-7FD7D6CAB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2110C2-50D8-722F-78C9-32DEA1C68C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74" t="35461" r="59708" b="36170"/>
          <a:stretch>
            <a:fillRect/>
          </a:stretch>
        </p:blipFill>
        <p:spPr>
          <a:xfrm>
            <a:off x="4052370" y="4955726"/>
            <a:ext cx="1276528" cy="1282942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1515A-4E7A-56CA-7434-E69184249D2E}"/>
              </a:ext>
            </a:extLst>
          </p:cNvPr>
          <p:cNvSpPr txBox="1"/>
          <p:nvPr/>
        </p:nvSpPr>
        <p:spPr>
          <a:xfrm>
            <a:off x="342898" y="987517"/>
            <a:ext cx="8499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Uvođenje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postupaka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nadzora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monitoringa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6804B-12F7-1713-CB75-D2C759FD9F3A}"/>
              </a:ext>
            </a:extLst>
          </p:cNvPr>
          <p:cNvSpPr txBox="1"/>
          <p:nvPr/>
        </p:nvSpPr>
        <p:spPr>
          <a:xfrm>
            <a:off x="469358" y="1844030"/>
            <a:ext cx="1010686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učestalost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način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kritičnih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točak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nadzor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redovit, istim postupkom i uz vođenje propisane evidencije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065C722-1190-94CA-FEC9-0C7185B434BA}"/>
              </a:ext>
            </a:extLst>
          </p:cNvPr>
          <p:cNvSpPr/>
          <p:nvPr/>
        </p:nvSpPr>
        <p:spPr>
          <a:xfrm>
            <a:off x="469358" y="3270452"/>
            <a:ext cx="3806746" cy="1768476"/>
          </a:xfrm>
          <a:custGeom>
            <a:avLst/>
            <a:gdLst>
              <a:gd name="csX0" fmla="*/ 0 w 3806746"/>
              <a:gd name="csY0" fmla="*/ 294752 h 1768476"/>
              <a:gd name="csX1" fmla="*/ 294752 w 3806746"/>
              <a:gd name="csY1" fmla="*/ 0 h 1768476"/>
              <a:gd name="csX2" fmla="*/ 814732 w 3806746"/>
              <a:gd name="csY2" fmla="*/ 0 h 1768476"/>
              <a:gd name="csX3" fmla="*/ 1238419 w 3806746"/>
              <a:gd name="csY3" fmla="*/ 0 h 1768476"/>
              <a:gd name="csX4" fmla="*/ 1739140 w 3806746"/>
              <a:gd name="csY4" fmla="*/ 0 h 1768476"/>
              <a:gd name="csX5" fmla="*/ 2220602 w 3806746"/>
              <a:gd name="csY5" fmla="*/ 0 h 1768476"/>
              <a:gd name="csX6" fmla="*/ 2220602 w 3806746"/>
              <a:gd name="csY6" fmla="*/ 0 h 1768476"/>
              <a:gd name="csX7" fmla="*/ 2667894 w 3806746"/>
              <a:gd name="csY7" fmla="*/ 0 h 1768476"/>
              <a:gd name="csX8" fmla="*/ 3172288 w 3806746"/>
              <a:gd name="csY8" fmla="*/ 0 h 1768476"/>
              <a:gd name="csX9" fmla="*/ 3511994 w 3806746"/>
              <a:gd name="csY9" fmla="*/ 0 h 1768476"/>
              <a:gd name="csX10" fmla="*/ 3806746 w 3806746"/>
              <a:gd name="csY10" fmla="*/ 294752 h 1768476"/>
              <a:gd name="csX11" fmla="*/ 3806746 w 3806746"/>
              <a:gd name="csY11" fmla="*/ 663182 h 1768476"/>
              <a:gd name="csX12" fmla="*/ 3806746 w 3806746"/>
              <a:gd name="csY12" fmla="*/ 1031611 h 1768476"/>
              <a:gd name="csX13" fmla="*/ 3806746 w 3806746"/>
              <a:gd name="csY13" fmla="*/ 1031611 h 1768476"/>
              <a:gd name="csX14" fmla="*/ 3806746 w 3806746"/>
              <a:gd name="csY14" fmla="*/ 1473730 h 1768476"/>
              <a:gd name="csX15" fmla="*/ 3806746 w 3806746"/>
              <a:gd name="csY15" fmla="*/ 1473724 h 1768476"/>
              <a:gd name="csX16" fmla="*/ 3511994 w 3806746"/>
              <a:gd name="csY16" fmla="*/ 1768476 h 1768476"/>
              <a:gd name="csX17" fmla="*/ 3172288 w 3806746"/>
              <a:gd name="csY17" fmla="*/ 1768476 h 1768476"/>
              <a:gd name="csX18" fmla="*/ 3485299 w 3806746"/>
              <a:gd name="csY18" fmla="*/ 1948537 h 1768476"/>
              <a:gd name="csX19" fmla="*/ 3811086 w 3806746"/>
              <a:gd name="csY19" fmla="*/ 2135948 h 1768476"/>
              <a:gd name="csX20" fmla="*/ 3296830 w 3806746"/>
              <a:gd name="csY20" fmla="*/ 2017132 h 1768476"/>
              <a:gd name="csX21" fmla="*/ 2782573 w 3806746"/>
              <a:gd name="csY21" fmla="*/ 1898316 h 1768476"/>
              <a:gd name="csX22" fmla="*/ 2220602 w 3806746"/>
              <a:gd name="csY22" fmla="*/ 1768476 h 1768476"/>
              <a:gd name="csX23" fmla="*/ 1739140 w 3806746"/>
              <a:gd name="csY23" fmla="*/ 1768476 h 1768476"/>
              <a:gd name="csX24" fmla="*/ 1238419 w 3806746"/>
              <a:gd name="csY24" fmla="*/ 1768476 h 1768476"/>
              <a:gd name="csX25" fmla="*/ 718439 w 3806746"/>
              <a:gd name="csY25" fmla="*/ 1768476 h 1768476"/>
              <a:gd name="csX26" fmla="*/ 294752 w 3806746"/>
              <a:gd name="csY26" fmla="*/ 1768476 h 1768476"/>
              <a:gd name="csX27" fmla="*/ 0 w 3806746"/>
              <a:gd name="csY27" fmla="*/ 1473724 h 1768476"/>
              <a:gd name="csX28" fmla="*/ 0 w 3806746"/>
              <a:gd name="csY28" fmla="*/ 1473730 h 1768476"/>
              <a:gd name="csX29" fmla="*/ 0 w 3806746"/>
              <a:gd name="csY29" fmla="*/ 1031611 h 1768476"/>
              <a:gd name="csX30" fmla="*/ 0 w 3806746"/>
              <a:gd name="csY30" fmla="*/ 1031611 h 1768476"/>
              <a:gd name="csX31" fmla="*/ 0 w 3806746"/>
              <a:gd name="csY31" fmla="*/ 677919 h 1768476"/>
              <a:gd name="csX32" fmla="*/ 0 w 3806746"/>
              <a:gd name="csY32" fmla="*/ 294752 h 17684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3806746" h="1768476" fill="none" extrusionOk="0">
                <a:moveTo>
                  <a:pt x="0" y="294752"/>
                </a:moveTo>
                <a:cubicBezTo>
                  <a:pt x="13605" y="137433"/>
                  <a:pt x="123377" y="5220"/>
                  <a:pt x="294752" y="0"/>
                </a:cubicBezTo>
                <a:cubicBezTo>
                  <a:pt x="430647" y="-12434"/>
                  <a:pt x="705531" y="6533"/>
                  <a:pt x="814732" y="0"/>
                </a:cubicBezTo>
                <a:cubicBezTo>
                  <a:pt x="923933" y="-6533"/>
                  <a:pt x="1067515" y="27709"/>
                  <a:pt x="1238419" y="0"/>
                </a:cubicBezTo>
                <a:cubicBezTo>
                  <a:pt x="1409323" y="-27709"/>
                  <a:pt x="1539105" y="48718"/>
                  <a:pt x="1739140" y="0"/>
                </a:cubicBezTo>
                <a:cubicBezTo>
                  <a:pt x="1939175" y="-48718"/>
                  <a:pt x="2031543" y="41168"/>
                  <a:pt x="2220602" y="0"/>
                </a:cubicBezTo>
                <a:lnTo>
                  <a:pt x="2220602" y="0"/>
                </a:lnTo>
                <a:cubicBezTo>
                  <a:pt x="2352919" y="-32207"/>
                  <a:pt x="2561155" y="42037"/>
                  <a:pt x="2667894" y="0"/>
                </a:cubicBezTo>
                <a:cubicBezTo>
                  <a:pt x="2774633" y="-42037"/>
                  <a:pt x="3052178" y="24296"/>
                  <a:pt x="3172288" y="0"/>
                </a:cubicBezTo>
                <a:cubicBezTo>
                  <a:pt x="3318904" y="-25875"/>
                  <a:pt x="3414200" y="20002"/>
                  <a:pt x="3511994" y="0"/>
                </a:cubicBezTo>
                <a:cubicBezTo>
                  <a:pt x="3635193" y="3960"/>
                  <a:pt x="3793563" y="143852"/>
                  <a:pt x="3806746" y="294752"/>
                </a:cubicBezTo>
                <a:cubicBezTo>
                  <a:pt x="3837364" y="396853"/>
                  <a:pt x="3799226" y="482528"/>
                  <a:pt x="3806746" y="663182"/>
                </a:cubicBezTo>
                <a:cubicBezTo>
                  <a:pt x="3814266" y="843836"/>
                  <a:pt x="3768370" y="906753"/>
                  <a:pt x="3806746" y="1031611"/>
                </a:cubicBezTo>
                <a:lnTo>
                  <a:pt x="3806746" y="1031611"/>
                </a:lnTo>
                <a:cubicBezTo>
                  <a:pt x="3837570" y="1208779"/>
                  <a:pt x="3803048" y="1270678"/>
                  <a:pt x="3806746" y="1473730"/>
                </a:cubicBezTo>
                <a:lnTo>
                  <a:pt x="3806746" y="1473724"/>
                </a:lnTo>
                <a:cubicBezTo>
                  <a:pt x="3776814" y="1620925"/>
                  <a:pt x="3691872" y="1787030"/>
                  <a:pt x="3511994" y="1768476"/>
                </a:cubicBezTo>
                <a:cubicBezTo>
                  <a:pt x="3350418" y="1800407"/>
                  <a:pt x="3271126" y="1756514"/>
                  <a:pt x="3172288" y="1768476"/>
                </a:cubicBezTo>
                <a:cubicBezTo>
                  <a:pt x="3281974" y="1810828"/>
                  <a:pt x="3391318" y="1919410"/>
                  <a:pt x="3485299" y="1948537"/>
                </a:cubicBezTo>
                <a:cubicBezTo>
                  <a:pt x="3579279" y="1977665"/>
                  <a:pt x="3729389" y="2099888"/>
                  <a:pt x="3811086" y="2135948"/>
                </a:cubicBezTo>
                <a:cubicBezTo>
                  <a:pt x="3620095" y="2114817"/>
                  <a:pt x="3473671" y="2050775"/>
                  <a:pt x="3296830" y="2017132"/>
                </a:cubicBezTo>
                <a:cubicBezTo>
                  <a:pt x="3119989" y="1983490"/>
                  <a:pt x="2969610" y="1891582"/>
                  <a:pt x="2782573" y="1898316"/>
                </a:cubicBezTo>
                <a:cubicBezTo>
                  <a:pt x="2595536" y="1905050"/>
                  <a:pt x="2447157" y="1799675"/>
                  <a:pt x="2220602" y="1768476"/>
                </a:cubicBezTo>
                <a:cubicBezTo>
                  <a:pt x="2072910" y="1802359"/>
                  <a:pt x="1887966" y="1733484"/>
                  <a:pt x="1739140" y="1768476"/>
                </a:cubicBezTo>
                <a:cubicBezTo>
                  <a:pt x="1590314" y="1803468"/>
                  <a:pt x="1389540" y="1736157"/>
                  <a:pt x="1238419" y="1768476"/>
                </a:cubicBezTo>
                <a:cubicBezTo>
                  <a:pt x="1087298" y="1800795"/>
                  <a:pt x="978028" y="1764666"/>
                  <a:pt x="718439" y="1768476"/>
                </a:cubicBezTo>
                <a:cubicBezTo>
                  <a:pt x="458850" y="1772286"/>
                  <a:pt x="395556" y="1737492"/>
                  <a:pt x="294752" y="1768476"/>
                </a:cubicBezTo>
                <a:cubicBezTo>
                  <a:pt x="114095" y="1771742"/>
                  <a:pt x="-12921" y="1663810"/>
                  <a:pt x="0" y="1473724"/>
                </a:cubicBezTo>
                <a:lnTo>
                  <a:pt x="0" y="1473730"/>
                </a:lnTo>
                <a:cubicBezTo>
                  <a:pt x="-9835" y="1296443"/>
                  <a:pt x="6212" y="1155155"/>
                  <a:pt x="0" y="1031611"/>
                </a:cubicBezTo>
                <a:lnTo>
                  <a:pt x="0" y="1031611"/>
                </a:lnTo>
                <a:cubicBezTo>
                  <a:pt x="-6980" y="879983"/>
                  <a:pt x="16007" y="755782"/>
                  <a:pt x="0" y="677919"/>
                </a:cubicBezTo>
                <a:cubicBezTo>
                  <a:pt x="-16007" y="600056"/>
                  <a:pt x="36431" y="394638"/>
                  <a:pt x="0" y="294752"/>
                </a:cubicBezTo>
                <a:close/>
              </a:path>
              <a:path w="3806746" h="1768476" stroke="0" extrusionOk="0">
                <a:moveTo>
                  <a:pt x="0" y="294752"/>
                </a:moveTo>
                <a:cubicBezTo>
                  <a:pt x="4542" y="108926"/>
                  <a:pt x="117931" y="18996"/>
                  <a:pt x="294752" y="0"/>
                </a:cubicBezTo>
                <a:cubicBezTo>
                  <a:pt x="401966" y="-20973"/>
                  <a:pt x="597845" y="31419"/>
                  <a:pt x="737698" y="0"/>
                </a:cubicBezTo>
                <a:cubicBezTo>
                  <a:pt x="877551" y="-31419"/>
                  <a:pt x="1063078" y="3636"/>
                  <a:pt x="1219160" y="0"/>
                </a:cubicBezTo>
                <a:cubicBezTo>
                  <a:pt x="1375242" y="-3636"/>
                  <a:pt x="1549064" y="39006"/>
                  <a:pt x="1642847" y="0"/>
                </a:cubicBezTo>
                <a:cubicBezTo>
                  <a:pt x="1736630" y="-39006"/>
                  <a:pt x="1979493" y="6998"/>
                  <a:pt x="2220602" y="0"/>
                </a:cubicBezTo>
                <a:lnTo>
                  <a:pt x="2220602" y="0"/>
                </a:lnTo>
                <a:cubicBezTo>
                  <a:pt x="2454735" y="-29841"/>
                  <a:pt x="2547294" y="32841"/>
                  <a:pt x="2705962" y="0"/>
                </a:cubicBezTo>
                <a:cubicBezTo>
                  <a:pt x="2864630" y="-32841"/>
                  <a:pt x="3072102" y="39690"/>
                  <a:pt x="3172288" y="0"/>
                </a:cubicBezTo>
                <a:cubicBezTo>
                  <a:pt x="3258108" y="-6912"/>
                  <a:pt x="3442934" y="22390"/>
                  <a:pt x="3511994" y="0"/>
                </a:cubicBezTo>
                <a:cubicBezTo>
                  <a:pt x="3657162" y="-21622"/>
                  <a:pt x="3811104" y="127857"/>
                  <a:pt x="3806746" y="294752"/>
                </a:cubicBezTo>
                <a:cubicBezTo>
                  <a:pt x="3818552" y="385689"/>
                  <a:pt x="3784238" y="520979"/>
                  <a:pt x="3806746" y="677919"/>
                </a:cubicBezTo>
                <a:cubicBezTo>
                  <a:pt x="3829254" y="834859"/>
                  <a:pt x="3775746" y="926617"/>
                  <a:pt x="3806746" y="1031611"/>
                </a:cubicBezTo>
                <a:lnTo>
                  <a:pt x="3806746" y="1031611"/>
                </a:lnTo>
                <a:cubicBezTo>
                  <a:pt x="3814660" y="1216670"/>
                  <a:pt x="3777191" y="1370832"/>
                  <a:pt x="3806746" y="1473730"/>
                </a:cubicBezTo>
                <a:lnTo>
                  <a:pt x="3806746" y="1473724"/>
                </a:lnTo>
                <a:cubicBezTo>
                  <a:pt x="3816520" y="1622924"/>
                  <a:pt x="3659420" y="1775093"/>
                  <a:pt x="3511994" y="1768476"/>
                </a:cubicBezTo>
                <a:cubicBezTo>
                  <a:pt x="3382541" y="1802771"/>
                  <a:pt x="3279008" y="1767673"/>
                  <a:pt x="3172288" y="1768476"/>
                </a:cubicBezTo>
                <a:cubicBezTo>
                  <a:pt x="3341139" y="1817096"/>
                  <a:pt x="3343432" y="1904217"/>
                  <a:pt x="3491687" y="1952212"/>
                </a:cubicBezTo>
                <a:cubicBezTo>
                  <a:pt x="3639942" y="2000207"/>
                  <a:pt x="3635473" y="2084438"/>
                  <a:pt x="3811086" y="2135948"/>
                </a:cubicBezTo>
                <a:cubicBezTo>
                  <a:pt x="3526194" y="2094006"/>
                  <a:pt x="3409257" y="2029873"/>
                  <a:pt x="3249115" y="2006108"/>
                </a:cubicBezTo>
                <a:cubicBezTo>
                  <a:pt x="3088973" y="1982343"/>
                  <a:pt x="2959952" y="1900672"/>
                  <a:pt x="2703049" y="1879943"/>
                </a:cubicBezTo>
                <a:cubicBezTo>
                  <a:pt x="2446146" y="1859213"/>
                  <a:pt x="2437674" y="1772789"/>
                  <a:pt x="2220602" y="1768476"/>
                </a:cubicBezTo>
                <a:cubicBezTo>
                  <a:pt x="2079560" y="1799067"/>
                  <a:pt x="1933969" y="1747203"/>
                  <a:pt x="1777657" y="1768476"/>
                </a:cubicBezTo>
                <a:cubicBezTo>
                  <a:pt x="1621346" y="1789749"/>
                  <a:pt x="1482622" y="1734269"/>
                  <a:pt x="1353970" y="1768476"/>
                </a:cubicBezTo>
                <a:cubicBezTo>
                  <a:pt x="1225318" y="1802683"/>
                  <a:pt x="1059568" y="1732503"/>
                  <a:pt x="930283" y="1768476"/>
                </a:cubicBezTo>
                <a:cubicBezTo>
                  <a:pt x="800998" y="1804449"/>
                  <a:pt x="471848" y="1763277"/>
                  <a:pt x="294752" y="1768476"/>
                </a:cubicBezTo>
                <a:cubicBezTo>
                  <a:pt x="134863" y="1772998"/>
                  <a:pt x="-43426" y="1620227"/>
                  <a:pt x="0" y="1473724"/>
                </a:cubicBezTo>
                <a:lnTo>
                  <a:pt x="0" y="1473730"/>
                </a:lnTo>
                <a:cubicBezTo>
                  <a:pt x="-31763" y="1374469"/>
                  <a:pt x="36727" y="1233315"/>
                  <a:pt x="0" y="1031611"/>
                </a:cubicBezTo>
                <a:lnTo>
                  <a:pt x="0" y="1031611"/>
                </a:lnTo>
                <a:cubicBezTo>
                  <a:pt x="-17940" y="856756"/>
                  <a:pt x="19177" y="827012"/>
                  <a:pt x="0" y="677919"/>
                </a:cubicBezTo>
                <a:cubicBezTo>
                  <a:pt x="-19177" y="528826"/>
                  <a:pt x="40103" y="386009"/>
                  <a:pt x="0" y="29475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50114"/>
                      <a:gd name="adj2" fmla="val 707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D820B-87FE-B20A-4618-2F307A75BB5D}"/>
              </a:ext>
            </a:extLst>
          </p:cNvPr>
          <p:cNvSpPr txBox="1"/>
          <p:nvPr/>
        </p:nvSpPr>
        <p:spPr>
          <a:xfrm>
            <a:off x="576363" y="3535613"/>
            <a:ext cx="3557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Kako bi vi proveli nadzor u jednom restoranu?</a:t>
            </a:r>
            <a:b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Što bi kontrolirali i kako?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67EEA-101A-6B35-3602-E9D97E6E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220" y="1020600"/>
            <a:ext cx="1276528" cy="18385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2BA56E-9C66-CDD9-68B7-68D2A9AC427D}"/>
              </a:ext>
            </a:extLst>
          </p:cNvPr>
          <p:cNvSpPr txBox="1"/>
          <p:nvPr/>
        </p:nvSpPr>
        <p:spPr>
          <a:xfrm>
            <a:off x="6267970" y="3368455"/>
            <a:ext cx="47145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mjerenje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temperature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termometrom</a:t>
            </a:r>
            <a:endParaRPr lang="hr-HR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mjerenje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vremena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satom</a:t>
            </a:r>
            <a:endParaRPr lang="hr-HR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vizualna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kontrola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čistoće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površina</a:t>
            </a:r>
            <a:endParaRPr lang="hr-HR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laboratorijski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brisevi</a:t>
            </a:r>
            <a:endParaRPr lang="hr-HR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provjera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evidencijskih</a:t>
            </a: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lista</a:t>
            </a:r>
            <a:endParaRPr lang="en-US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ECA6F-0412-4E8B-34FB-614579CB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88D4D7-F86B-CAA3-F995-1CB53EE2862C}"/>
              </a:ext>
            </a:extLst>
          </p:cNvPr>
          <p:cNvSpPr txBox="1"/>
          <p:nvPr/>
        </p:nvSpPr>
        <p:spPr>
          <a:xfrm>
            <a:off x="342898" y="987517"/>
            <a:ext cx="7886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Određivanje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korektivnih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mjera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03664-6C91-31E6-6C56-A75F81094238}"/>
              </a:ext>
            </a:extLst>
          </p:cNvPr>
          <p:cNvSpPr txBox="1"/>
          <p:nvPr/>
        </p:nvSpPr>
        <p:spPr>
          <a:xfrm>
            <a:off x="469358" y="1844030"/>
            <a:ext cx="10106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provedba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kritična točka izvan dopuštenih granica ili kad se dogodi pogreška u procesu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491B1-6691-F0DF-116C-BABB94877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365" y="1026708"/>
            <a:ext cx="1286054" cy="1381318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4C4F9F6-0A3F-D003-CB57-2A0278F336A9}"/>
              </a:ext>
            </a:extLst>
          </p:cNvPr>
          <p:cNvSpPr/>
          <p:nvPr/>
        </p:nvSpPr>
        <p:spPr>
          <a:xfrm>
            <a:off x="0" y="3458262"/>
            <a:ext cx="7237379" cy="1449422"/>
          </a:xfrm>
          <a:prstGeom prst="homePlate">
            <a:avLst>
              <a:gd name="adj" fmla="val 22878"/>
            </a:avLst>
          </a:prstGeom>
          <a:solidFill>
            <a:srgbClr val="FFF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A957C-F29B-BE52-2326-EEC27F3D7C14}"/>
              </a:ext>
            </a:extLst>
          </p:cNvPr>
          <p:cNvSpPr txBox="1"/>
          <p:nvPr/>
        </p:nvSpPr>
        <p:spPr>
          <a:xfrm>
            <a:off x="80252" y="3611832"/>
            <a:ext cx="634973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r-HR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Ako temperatura hladnjaka nije u dopuštenom rasponu, treba provjeriti ispravnost uređaja i procijeniti sigurnost hrane koja je bila pohranjena.</a:t>
            </a:r>
            <a:endParaRPr lang="en-US" sz="21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8E4CB1-8912-7714-7DD2-1C3FD367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042" y="2727067"/>
            <a:ext cx="2911813" cy="2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836A3-B0E0-BD66-5181-16EB1FDA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7640C-F5EC-7885-BA4E-90AB4FA4B0C3}"/>
              </a:ext>
            </a:extLst>
          </p:cNvPr>
          <p:cNvSpPr txBox="1"/>
          <p:nvPr/>
        </p:nvSpPr>
        <p:spPr>
          <a:xfrm>
            <a:off x="342898" y="987517"/>
            <a:ext cx="7886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Utvrđivanje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postupaka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verifikacije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6D1AC-B93B-011E-645E-47470F8C07D0}"/>
              </a:ext>
            </a:extLst>
          </p:cNvPr>
          <p:cNvSpPr txBox="1"/>
          <p:nvPr/>
        </p:nvSpPr>
        <p:spPr>
          <a:xfrm>
            <a:off x="459629" y="1815347"/>
            <a:ext cx="104256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verifikacija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potvrđuje da HACCP sustav učinkovito funkcionira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provjera dokumentacije i evidencija, laboratorijske analiza uzoraka, provjera ispravnosti uređaja, unutarnji i vanjski nadzor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58A82-DB84-AE6E-9D3A-4FB165F2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84" y="850887"/>
            <a:ext cx="1562318" cy="1571844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FB0CD5-4346-6E3A-F935-0230058F0A22}"/>
              </a:ext>
            </a:extLst>
          </p:cNvPr>
          <p:cNvSpPr/>
          <p:nvPr/>
        </p:nvSpPr>
        <p:spPr>
          <a:xfrm>
            <a:off x="0" y="4134024"/>
            <a:ext cx="5233481" cy="1449422"/>
          </a:xfrm>
          <a:prstGeom prst="homePlate">
            <a:avLst>
              <a:gd name="adj" fmla="val 22878"/>
            </a:avLst>
          </a:prstGeom>
          <a:solidFill>
            <a:srgbClr val="FFF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E8CBC-9065-E2A8-DD01-67F2C5D8D331}"/>
              </a:ext>
            </a:extLst>
          </p:cNvPr>
          <p:cNvSpPr txBox="1"/>
          <p:nvPr/>
        </p:nvSpPr>
        <p:spPr>
          <a:xfrm>
            <a:off x="342898" y="4658680"/>
            <a:ext cx="4952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r-HR" sz="2000" dirty="0">
                <a:latin typeface="Segoe UI" panose="020B0502040204020203" pitchFamily="34" charset="0"/>
                <a:cs typeface="Segoe UI" panose="020B0502040204020203" pitchFamily="34" charset="0"/>
              </a:rPr>
              <a:t>Monitoring je svakodnevna kontrola.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528AD4A-0586-EE34-34D2-3D37496DBAEB}"/>
              </a:ext>
            </a:extLst>
          </p:cNvPr>
          <p:cNvSpPr/>
          <p:nvPr/>
        </p:nvSpPr>
        <p:spPr>
          <a:xfrm flipH="1">
            <a:off x="6950009" y="4134024"/>
            <a:ext cx="5233481" cy="1449422"/>
          </a:xfrm>
          <a:prstGeom prst="homePlate">
            <a:avLst>
              <a:gd name="adj" fmla="val 22878"/>
            </a:avLst>
          </a:prstGeom>
          <a:solidFill>
            <a:srgbClr val="FFF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24DCF-329F-B994-E221-B173414D2B30}"/>
              </a:ext>
            </a:extLst>
          </p:cNvPr>
          <p:cNvSpPr txBox="1"/>
          <p:nvPr/>
        </p:nvSpPr>
        <p:spPr>
          <a:xfrm>
            <a:off x="7525157" y="4526914"/>
            <a:ext cx="4323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hr-HR" sz="2000" dirty="0">
                <a:latin typeface="Segoe UI" panose="020B0502040204020203" pitchFamily="34" charset="0"/>
                <a:cs typeface="Segoe UI" panose="020B0502040204020203" pitchFamily="34" charset="0"/>
              </a:rPr>
              <a:t>Verifikacija je dodatna provjera da sustav doista radi ispravno.</a:t>
            </a:r>
          </a:p>
        </p:txBody>
      </p:sp>
      <p:pic>
        <p:nvPicPr>
          <p:cNvPr id="3074" name="Picture 2" descr="Difference - Free people icons">
            <a:extLst>
              <a:ext uri="{FF2B5EF4-FFF2-40B4-BE49-F238E27FC236}">
                <a16:creationId xmlns:a16="http://schemas.microsoft.com/office/drawing/2014/main" id="{1E7A8A5C-A917-F7FE-3E2E-E0A63CF5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92" y="4046475"/>
            <a:ext cx="1624519" cy="16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61F2-42BC-5AE4-A80A-F2E17866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76DB49B-606E-E8CB-F96B-C2D87798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74" t="35461" r="59708" b="36170"/>
          <a:stretch>
            <a:fillRect/>
          </a:stretch>
        </p:blipFill>
        <p:spPr>
          <a:xfrm>
            <a:off x="8229599" y="4655635"/>
            <a:ext cx="1276528" cy="1282942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829D13-79CA-E008-C050-38BD83F3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799" y="981897"/>
            <a:ext cx="1028844" cy="1724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9A08B-C7A4-A4F7-4BA3-D64E70FF0861}"/>
              </a:ext>
            </a:extLst>
          </p:cNvPr>
          <p:cNvSpPr txBox="1"/>
          <p:nvPr/>
        </p:nvSpPr>
        <p:spPr>
          <a:xfrm>
            <a:off x="342898" y="987517"/>
            <a:ext cx="7886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Vođenje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dokumentacije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evidencije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379BA-F1F5-3586-E98F-C92CDBF407AF}"/>
              </a:ext>
            </a:extLst>
          </p:cNvPr>
          <p:cNvSpPr txBox="1"/>
          <p:nvPr/>
        </p:nvSpPr>
        <p:spPr>
          <a:xfrm>
            <a:off x="469357" y="1844030"/>
            <a:ext cx="1047425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pisani </a:t>
            </a:r>
            <a:r>
              <a:rPr lang="it-IT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tragovi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 da se HACCP </a:t>
            </a:r>
            <a:r>
              <a:rPr lang="it-IT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provodi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pravodobno</a:t>
            </a:r>
            <a:r>
              <a:rPr lang="it-IT" sz="2400" dirty="0"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it-IT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ispravno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npr. temperatura hladnjaka i zamrzivača, termička obrada i hlađenje hrane, prijem namirnica, čišćenje i dezinfekcija, osobna higijena zaposlenika…</a:t>
            </a:r>
            <a:endParaRPr lang="en-US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BD93BA3-6F8F-EF78-AA98-F193BAE6C176}"/>
              </a:ext>
            </a:extLst>
          </p:cNvPr>
          <p:cNvSpPr/>
          <p:nvPr/>
        </p:nvSpPr>
        <p:spPr>
          <a:xfrm>
            <a:off x="2049301" y="3880584"/>
            <a:ext cx="5736890" cy="1354217"/>
          </a:xfrm>
          <a:custGeom>
            <a:avLst/>
            <a:gdLst>
              <a:gd name="csX0" fmla="*/ 0 w 5736890"/>
              <a:gd name="csY0" fmla="*/ 225707 h 1354217"/>
              <a:gd name="csX1" fmla="*/ 225707 w 5736890"/>
              <a:gd name="csY1" fmla="*/ 0 h 1354217"/>
              <a:gd name="csX2" fmla="*/ 714634 w 5736890"/>
              <a:gd name="csY2" fmla="*/ 0 h 1354217"/>
              <a:gd name="csX3" fmla="*/ 1172353 w 5736890"/>
              <a:gd name="csY3" fmla="*/ 0 h 1354217"/>
              <a:gd name="csX4" fmla="*/ 1661281 w 5736890"/>
              <a:gd name="csY4" fmla="*/ 0 h 1354217"/>
              <a:gd name="csX5" fmla="*/ 2087791 w 5736890"/>
              <a:gd name="csY5" fmla="*/ 0 h 1354217"/>
              <a:gd name="csX6" fmla="*/ 2670343 w 5736890"/>
              <a:gd name="csY6" fmla="*/ 0 h 1354217"/>
              <a:gd name="csX7" fmla="*/ 3346519 w 5736890"/>
              <a:gd name="csY7" fmla="*/ 0 h 1354217"/>
              <a:gd name="csX8" fmla="*/ 3346519 w 5736890"/>
              <a:gd name="csY8" fmla="*/ 0 h 1354217"/>
              <a:gd name="csX9" fmla="*/ 3810251 w 5736890"/>
              <a:gd name="csY9" fmla="*/ 0 h 1354217"/>
              <a:gd name="csX10" fmla="*/ 4245299 w 5736890"/>
              <a:gd name="csY10" fmla="*/ 0 h 1354217"/>
              <a:gd name="csX11" fmla="*/ 4780742 w 5736890"/>
              <a:gd name="csY11" fmla="*/ 0 h 1354217"/>
              <a:gd name="csX12" fmla="*/ 5124049 w 5736890"/>
              <a:gd name="csY12" fmla="*/ 0 h 1354217"/>
              <a:gd name="csX13" fmla="*/ 5511183 w 5736890"/>
              <a:gd name="csY13" fmla="*/ 0 h 1354217"/>
              <a:gd name="csX14" fmla="*/ 5736890 w 5736890"/>
              <a:gd name="csY14" fmla="*/ 225707 h 1354217"/>
              <a:gd name="csX15" fmla="*/ 5736890 w 5736890"/>
              <a:gd name="csY15" fmla="*/ 789960 h 1354217"/>
              <a:gd name="csX16" fmla="*/ 6064211 w 5736890"/>
              <a:gd name="csY16" fmla="*/ 994602 h 1354217"/>
              <a:gd name="csX17" fmla="*/ 6404893 w 5736890"/>
              <a:gd name="csY17" fmla="*/ 1207596 h 1354217"/>
              <a:gd name="csX18" fmla="*/ 6057531 w 5736890"/>
              <a:gd name="csY18" fmla="*/ 1166473 h 1354217"/>
              <a:gd name="csX19" fmla="*/ 5736890 w 5736890"/>
              <a:gd name="csY19" fmla="*/ 1128514 h 1354217"/>
              <a:gd name="csX20" fmla="*/ 5736890 w 5736890"/>
              <a:gd name="csY20" fmla="*/ 1128510 h 1354217"/>
              <a:gd name="csX21" fmla="*/ 5511183 w 5736890"/>
              <a:gd name="csY21" fmla="*/ 1354217 h 1354217"/>
              <a:gd name="csX22" fmla="*/ 5138658 w 5736890"/>
              <a:gd name="csY22" fmla="*/ 1354217 h 1354217"/>
              <a:gd name="csX23" fmla="*/ 4780742 w 5736890"/>
              <a:gd name="csY23" fmla="*/ 1354217 h 1354217"/>
              <a:gd name="csX24" fmla="*/ 4273983 w 5736890"/>
              <a:gd name="csY24" fmla="*/ 1354217 h 1354217"/>
              <a:gd name="csX25" fmla="*/ 3767224 w 5736890"/>
              <a:gd name="csY25" fmla="*/ 1354217 h 1354217"/>
              <a:gd name="csX26" fmla="*/ 3346519 w 5736890"/>
              <a:gd name="csY26" fmla="*/ 1354217 h 1354217"/>
              <a:gd name="csX27" fmla="*/ 3346519 w 5736890"/>
              <a:gd name="csY27" fmla="*/ 1354217 h 1354217"/>
              <a:gd name="csX28" fmla="*/ 2763967 w 5736890"/>
              <a:gd name="csY28" fmla="*/ 1354217 h 1354217"/>
              <a:gd name="csX29" fmla="*/ 2212624 w 5736890"/>
              <a:gd name="csY29" fmla="*/ 1354217 h 1354217"/>
              <a:gd name="csX30" fmla="*/ 1630072 w 5736890"/>
              <a:gd name="csY30" fmla="*/ 1354217 h 1354217"/>
              <a:gd name="csX31" fmla="*/ 1047521 w 5736890"/>
              <a:gd name="csY31" fmla="*/ 1354217 h 1354217"/>
              <a:gd name="csX32" fmla="*/ 225707 w 5736890"/>
              <a:gd name="csY32" fmla="*/ 1354217 h 1354217"/>
              <a:gd name="csX33" fmla="*/ 0 w 5736890"/>
              <a:gd name="csY33" fmla="*/ 1128510 h 1354217"/>
              <a:gd name="csX34" fmla="*/ 0 w 5736890"/>
              <a:gd name="csY34" fmla="*/ 1128514 h 1354217"/>
              <a:gd name="csX35" fmla="*/ 0 w 5736890"/>
              <a:gd name="csY35" fmla="*/ 789960 h 1354217"/>
              <a:gd name="csX36" fmla="*/ 0 w 5736890"/>
              <a:gd name="csY36" fmla="*/ 789960 h 1354217"/>
              <a:gd name="csX37" fmla="*/ 0 w 5736890"/>
              <a:gd name="csY37" fmla="*/ 225707 h 13542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5736890" h="1354217" fill="none" extrusionOk="0">
                <a:moveTo>
                  <a:pt x="0" y="225707"/>
                </a:moveTo>
                <a:cubicBezTo>
                  <a:pt x="23602" y="108942"/>
                  <a:pt x="102282" y="-32764"/>
                  <a:pt x="225707" y="0"/>
                </a:cubicBezTo>
                <a:cubicBezTo>
                  <a:pt x="422124" y="-361"/>
                  <a:pt x="602064" y="2849"/>
                  <a:pt x="714634" y="0"/>
                </a:cubicBezTo>
                <a:cubicBezTo>
                  <a:pt x="827204" y="-2849"/>
                  <a:pt x="1062884" y="14637"/>
                  <a:pt x="1172353" y="0"/>
                </a:cubicBezTo>
                <a:cubicBezTo>
                  <a:pt x="1281822" y="-14637"/>
                  <a:pt x="1471166" y="23091"/>
                  <a:pt x="1661281" y="0"/>
                </a:cubicBezTo>
                <a:cubicBezTo>
                  <a:pt x="1851396" y="-23091"/>
                  <a:pt x="1982236" y="36017"/>
                  <a:pt x="2087791" y="0"/>
                </a:cubicBezTo>
                <a:cubicBezTo>
                  <a:pt x="2193346" y="-36017"/>
                  <a:pt x="2417353" y="50708"/>
                  <a:pt x="2670343" y="0"/>
                </a:cubicBezTo>
                <a:cubicBezTo>
                  <a:pt x="2923333" y="-50708"/>
                  <a:pt x="3182520" y="21922"/>
                  <a:pt x="3346519" y="0"/>
                </a:cubicBezTo>
                <a:lnTo>
                  <a:pt x="3346519" y="0"/>
                </a:lnTo>
                <a:cubicBezTo>
                  <a:pt x="3565352" y="-25538"/>
                  <a:pt x="3693019" y="7118"/>
                  <a:pt x="3810251" y="0"/>
                </a:cubicBezTo>
                <a:cubicBezTo>
                  <a:pt x="3927483" y="-7118"/>
                  <a:pt x="4030120" y="51191"/>
                  <a:pt x="4245299" y="0"/>
                </a:cubicBezTo>
                <a:cubicBezTo>
                  <a:pt x="4460478" y="-51191"/>
                  <a:pt x="4651207" y="12652"/>
                  <a:pt x="4780742" y="0"/>
                </a:cubicBezTo>
                <a:cubicBezTo>
                  <a:pt x="4944207" y="-18821"/>
                  <a:pt x="5005041" y="36881"/>
                  <a:pt x="5124049" y="0"/>
                </a:cubicBezTo>
                <a:cubicBezTo>
                  <a:pt x="5243057" y="-36881"/>
                  <a:pt x="5392694" y="42434"/>
                  <a:pt x="5511183" y="0"/>
                </a:cubicBezTo>
                <a:cubicBezTo>
                  <a:pt x="5658350" y="9415"/>
                  <a:pt x="5748323" y="103106"/>
                  <a:pt x="5736890" y="225707"/>
                </a:cubicBezTo>
                <a:cubicBezTo>
                  <a:pt x="5772562" y="419194"/>
                  <a:pt x="5697322" y="617711"/>
                  <a:pt x="5736890" y="789960"/>
                </a:cubicBezTo>
                <a:cubicBezTo>
                  <a:pt x="5863926" y="829865"/>
                  <a:pt x="5973341" y="986298"/>
                  <a:pt x="6064211" y="994602"/>
                </a:cubicBezTo>
                <a:cubicBezTo>
                  <a:pt x="6155081" y="1002906"/>
                  <a:pt x="6271613" y="1131873"/>
                  <a:pt x="6404893" y="1207596"/>
                </a:cubicBezTo>
                <a:cubicBezTo>
                  <a:pt x="6294076" y="1204096"/>
                  <a:pt x="6181629" y="1161354"/>
                  <a:pt x="6057531" y="1166473"/>
                </a:cubicBezTo>
                <a:cubicBezTo>
                  <a:pt x="5933433" y="1171593"/>
                  <a:pt x="5870741" y="1113496"/>
                  <a:pt x="5736890" y="1128514"/>
                </a:cubicBezTo>
                <a:lnTo>
                  <a:pt x="5736890" y="1128510"/>
                </a:lnTo>
                <a:cubicBezTo>
                  <a:pt x="5733639" y="1284185"/>
                  <a:pt x="5636025" y="1380958"/>
                  <a:pt x="5511183" y="1354217"/>
                </a:cubicBezTo>
                <a:cubicBezTo>
                  <a:pt x="5428846" y="1385376"/>
                  <a:pt x="5261271" y="1346433"/>
                  <a:pt x="5138658" y="1354217"/>
                </a:cubicBezTo>
                <a:cubicBezTo>
                  <a:pt x="5016046" y="1362001"/>
                  <a:pt x="4958310" y="1336364"/>
                  <a:pt x="4780742" y="1354217"/>
                </a:cubicBezTo>
                <a:cubicBezTo>
                  <a:pt x="4597216" y="1356385"/>
                  <a:pt x="4511267" y="1327702"/>
                  <a:pt x="4273983" y="1354217"/>
                </a:cubicBezTo>
                <a:cubicBezTo>
                  <a:pt x="4036699" y="1380732"/>
                  <a:pt x="3916525" y="1339139"/>
                  <a:pt x="3767224" y="1354217"/>
                </a:cubicBezTo>
                <a:cubicBezTo>
                  <a:pt x="3617923" y="1369295"/>
                  <a:pt x="3528247" y="1308736"/>
                  <a:pt x="3346519" y="1354217"/>
                </a:cubicBezTo>
                <a:lnTo>
                  <a:pt x="3346519" y="1354217"/>
                </a:lnTo>
                <a:cubicBezTo>
                  <a:pt x="3168907" y="1399601"/>
                  <a:pt x="3040661" y="1322808"/>
                  <a:pt x="2763967" y="1354217"/>
                </a:cubicBezTo>
                <a:cubicBezTo>
                  <a:pt x="2487273" y="1385626"/>
                  <a:pt x="2414330" y="1347409"/>
                  <a:pt x="2212624" y="1354217"/>
                </a:cubicBezTo>
                <a:cubicBezTo>
                  <a:pt x="2010918" y="1361025"/>
                  <a:pt x="1849282" y="1305907"/>
                  <a:pt x="1630072" y="1354217"/>
                </a:cubicBezTo>
                <a:cubicBezTo>
                  <a:pt x="1410862" y="1402527"/>
                  <a:pt x="1246483" y="1329181"/>
                  <a:pt x="1047521" y="1354217"/>
                </a:cubicBezTo>
                <a:cubicBezTo>
                  <a:pt x="848559" y="1379253"/>
                  <a:pt x="568691" y="1256276"/>
                  <a:pt x="225707" y="1354217"/>
                </a:cubicBezTo>
                <a:cubicBezTo>
                  <a:pt x="89091" y="1363925"/>
                  <a:pt x="4489" y="1219053"/>
                  <a:pt x="0" y="1128510"/>
                </a:cubicBezTo>
                <a:lnTo>
                  <a:pt x="0" y="1128514"/>
                </a:lnTo>
                <a:cubicBezTo>
                  <a:pt x="-7396" y="995039"/>
                  <a:pt x="6280" y="922296"/>
                  <a:pt x="0" y="789960"/>
                </a:cubicBezTo>
                <a:lnTo>
                  <a:pt x="0" y="789960"/>
                </a:lnTo>
                <a:cubicBezTo>
                  <a:pt x="-51064" y="534861"/>
                  <a:pt x="26088" y="456279"/>
                  <a:pt x="0" y="225707"/>
                </a:cubicBezTo>
                <a:close/>
              </a:path>
              <a:path w="5736890" h="1354217" stroke="0" extrusionOk="0">
                <a:moveTo>
                  <a:pt x="0" y="225707"/>
                </a:moveTo>
                <a:cubicBezTo>
                  <a:pt x="4679" y="77318"/>
                  <a:pt x="85732" y="20736"/>
                  <a:pt x="225707" y="0"/>
                </a:cubicBezTo>
                <a:cubicBezTo>
                  <a:pt x="341157" y="-37005"/>
                  <a:pt x="511127" y="48710"/>
                  <a:pt x="683426" y="0"/>
                </a:cubicBezTo>
                <a:cubicBezTo>
                  <a:pt x="855725" y="-48710"/>
                  <a:pt x="1000268" y="6165"/>
                  <a:pt x="1203561" y="0"/>
                </a:cubicBezTo>
                <a:cubicBezTo>
                  <a:pt x="1406854" y="-6165"/>
                  <a:pt x="1520981" y="28136"/>
                  <a:pt x="1630072" y="0"/>
                </a:cubicBezTo>
                <a:cubicBezTo>
                  <a:pt x="1739163" y="-28136"/>
                  <a:pt x="1854066" y="39464"/>
                  <a:pt x="2056583" y="0"/>
                </a:cubicBezTo>
                <a:cubicBezTo>
                  <a:pt x="2259100" y="-39464"/>
                  <a:pt x="2464299" y="37611"/>
                  <a:pt x="2607927" y="0"/>
                </a:cubicBezTo>
                <a:cubicBezTo>
                  <a:pt x="2751555" y="-37611"/>
                  <a:pt x="3155693" y="46120"/>
                  <a:pt x="3346519" y="0"/>
                </a:cubicBezTo>
                <a:lnTo>
                  <a:pt x="3346519" y="0"/>
                </a:lnTo>
                <a:cubicBezTo>
                  <a:pt x="3546410" y="-32554"/>
                  <a:pt x="3692382" y="406"/>
                  <a:pt x="3781567" y="0"/>
                </a:cubicBezTo>
                <a:cubicBezTo>
                  <a:pt x="3870752" y="-406"/>
                  <a:pt x="4042393" y="41693"/>
                  <a:pt x="4216614" y="0"/>
                </a:cubicBezTo>
                <a:cubicBezTo>
                  <a:pt x="4390835" y="-41693"/>
                  <a:pt x="4654312" y="9587"/>
                  <a:pt x="4780742" y="0"/>
                </a:cubicBezTo>
                <a:cubicBezTo>
                  <a:pt x="4945521" y="-4341"/>
                  <a:pt x="5010774" y="44991"/>
                  <a:pt x="5160571" y="0"/>
                </a:cubicBezTo>
                <a:cubicBezTo>
                  <a:pt x="5310368" y="-44991"/>
                  <a:pt x="5339862" y="12620"/>
                  <a:pt x="5511183" y="0"/>
                </a:cubicBezTo>
                <a:cubicBezTo>
                  <a:pt x="5663053" y="9775"/>
                  <a:pt x="5715081" y="116993"/>
                  <a:pt x="5736890" y="225707"/>
                </a:cubicBezTo>
                <a:cubicBezTo>
                  <a:pt x="5768494" y="368944"/>
                  <a:pt x="5723314" y="628108"/>
                  <a:pt x="5736890" y="789960"/>
                </a:cubicBezTo>
                <a:cubicBezTo>
                  <a:pt x="5883054" y="836875"/>
                  <a:pt x="5985462" y="950344"/>
                  <a:pt x="6057531" y="990425"/>
                </a:cubicBezTo>
                <a:cubicBezTo>
                  <a:pt x="6129600" y="1030506"/>
                  <a:pt x="6223428" y="1120382"/>
                  <a:pt x="6404893" y="1207596"/>
                </a:cubicBezTo>
                <a:cubicBezTo>
                  <a:pt x="6329019" y="1221181"/>
                  <a:pt x="6185109" y="1157364"/>
                  <a:pt x="6084252" y="1169637"/>
                </a:cubicBezTo>
                <a:cubicBezTo>
                  <a:pt x="5983395" y="1181910"/>
                  <a:pt x="5909299" y="1132080"/>
                  <a:pt x="5736890" y="1128514"/>
                </a:cubicBezTo>
                <a:lnTo>
                  <a:pt x="5736890" y="1128510"/>
                </a:lnTo>
                <a:cubicBezTo>
                  <a:pt x="5730624" y="1278496"/>
                  <a:pt x="5645757" y="1359691"/>
                  <a:pt x="5511183" y="1354217"/>
                </a:cubicBezTo>
                <a:cubicBezTo>
                  <a:pt x="5359140" y="1375807"/>
                  <a:pt x="5310224" y="1321417"/>
                  <a:pt x="5131354" y="1354217"/>
                </a:cubicBezTo>
                <a:cubicBezTo>
                  <a:pt x="4952484" y="1387017"/>
                  <a:pt x="4859152" y="1322509"/>
                  <a:pt x="4780742" y="1354217"/>
                </a:cubicBezTo>
                <a:cubicBezTo>
                  <a:pt x="4619073" y="1354551"/>
                  <a:pt x="4509079" y="1350072"/>
                  <a:pt x="4288325" y="1354217"/>
                </a:cubicBezTo>
                <a:cubicBezTo>
                  <a:pt x="4067571" y="1358362"/>
                  <a:pt x="4020843" y="1343170"/>
                  <a:pt x="3781567" y="1354217"/>
                </a:cubicBezTo>
                <a:cubicBezTo>
                  <a:pt x="3542291" y="1365264"/>
                  <a:pt x="3524195" y="1316127"/>
                  <a:pt x="3346519" y="1354217"/>
                </a:cubicBezTo>
                <a:lnTo>
                  <a:pt x="3346519" y="1354217"/>
                </a:lnTo>
                <a:cubicBezTo>
                  <a:pt x="3124813" y="1379010"/>
                  <a:pt x="3101735" y="1306731"/>
                  <a:pt x="2888800" y="1354217"/>
                </a:cubicBezTo>
                <a:cubicBezTo>
                  <a:pt x="2675865" y="1401703"/>
                  <a:pt x="2623791" y="1337465"/>
                  <a:pt x="2399873" y="1354217"/>
                </a:cubicBezTo>
                <a:cubicBezTo>
                  <a:pt x="2175955" y="1370969"/>
                  <a:pt x="2099532" y="1326881"/>
                  <a:pt x="1942154" y="1354217"/>
                </a:cubicBezTo>
                <a:cubicBezTo>
                  <a:pt x="1784776" y="1381553"/>
                  <a:pt x="1644863" y="1316933"/>
                  <a:pt x="1422018" y="1354217"/>
                </a:cubicBezTo>
                <a:cubicBezTo>
                  <a:pt x="1199173" y="1391501"/>
                  <a:pt x="1178580" y="1333840"/>
                  <a:pt x="964299" y="1354217"/>
                </a:cubicBezTo>
                <a:cubicBezTo>
                  <a:pt x="750018" y="1374594"/>
                  <a:pt x="528742" y="1325701"/>
                  <a:pt x="225707" y="1354217"/>
                </a:cubicBezTo>
                <a:cubicBezTo>
                  <a:pt x="104372" y="1350836"/>
                  <a:pt x="19019" y="1264354"/>
                  <a:pt x="0" y="1128510"/>
                </a:cubicBezTo>
                <a:lnTo>
                  <a:pt x="0" y="1128514"/>
                </a:lnTo>
                <a:cubicBezTo>
                  <a:pt x="-12405" y="988170"/>
                  <a:pt x="14051" y="947118"/>
                  <a:pt x="0" y="789960"/>
                </a:cubicBezTo>
                <a:lnTo>
                  <a:pt x="0" y="789960"/>
                </a:lnTo>
                <a:cubicBezTo>
                  <a:pt x="-55096" y="605137"/>
                  <a:pt x="29112" y="440923"/>
                  <a:pt x="0" y="2257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61644"/>
                      <a:gd name="adj2" fmla="val 3917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AA05D-15F1-864A-925D-D6D1A117D09E}"/>
              </a:ext>
            </a:extLst>
          </p:cNvPr>
          <p:cNvSpPr txBox="1"/>
          <p:nvPr/>
        </p:nvSpPr>
        <p:spPr>
          <a:xfrm>
            <a:off x="2049300" y="4128474"/>
            <a:ext cx="5558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Zašto je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vođenje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evidencije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jednako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važno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kao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samo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provođenje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mjera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98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73D33-4E6C-0F62-4A1D-6003D230B9BD}"/>
              </a:ext>
            </a:extLst>
          </p:cNvPr>
          <p:cNvSpPr txBox="1"/>
          <p:nvPr/>
        </p:nvSpPr>
        <p:spPr>
          <a:xfrm>
            <a:off x="525293" y="1627710"/>
            <a:ext cx="10340503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paru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grupi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odaberite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jednostavan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prehrambeni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proizvod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jelo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sendvič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pizza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salata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kolač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Napravite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kratak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HACCP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prikaz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moguće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kritične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kontrolne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točke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kritične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granice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kako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biste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provodili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nadzor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što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biste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učinili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ako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nastane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pogreška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1CE54-720A-22ED-AECC-78AEC8060E54}"/>
              </a:ext>
            </a:extLst>
          </p:cNvPr>
          <p:cNvSpPr txBox="1"/>
          <p:nvPr/>
        </p:nvSpPr>
        <p:spPr>
          <a:xfrm>
            <a:off x="342898" y="987517"/>
            <a:ext cx="7886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Moj HACCP primjer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919C0-891A-39DA-9668-8B52FB1657FD}"/>
              </a:ext>
            </a:extLst>
          </p:cNvPr>
          <p:cNvSpPr/>
          <p:nvPr/>
        </p:nvSpPr>
        <p:spPr>
          <a:xfrm>
            <a:off x="8229599" y="3151762"/>
            <a:ext cx="2879388" cy="2645923"/>
          </a:xfrm>
          <a:prstGeom prst="rect">
            <a:avLst/>
          </a:prstGeom>
          <a:solidFill>
            <a:srgbClr val="FFF4E4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Pripremite kratko usmeno izlaganje.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4" name="Picture 2" descr="Presentation - Free people icons">
            <a:extLst>
              <a:ext uri="{FF2B5EF4-FFF2-40B4-BE49-F238E27FC236}">
                <a16:creationId xmlns:a16="http://schemas.microsoft.com/office/drawing/2014/main" id="{72354731-EEF4-E8C1-825E-5C679685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391" y="2427051"/>
            <a:ext cx="1449421" cy="14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B4B3-B615-7CA1-A615-54AADB73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1161601"/>
            <a:ext cx="7182852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3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32221-5C2B-329D-F457-24E00F79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369" y="1650829"/>
            <a:ext cx="1645049" cy="1899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B17A2-8C70-C0C8-8963-4FBED435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156" y="3815574"/>
            <a:ext cx="2183781" cy="2183781"/>
          </a:xfrm>
          <a:prstGeom prst="rect">
            <a:avLst/>
          </a:prstGeom>
        </p:spPr>
      </p:pic>
      <p:sp>
        <p:nvSpPr>
          <p:cNvPr id="6" name="Pravokutnik 3">
            <a:extLst>
              <a:ext uri="{FF2B5EF4-FFF2-40B4-BE49-F238E27FC236}">
                <a16:creationId xmlns:a16="http://schemas.microsoft.com/office/drawing/2014/main" id="{9BBD9A6C-3B88-27EE-176A-05E3F5DC02CB}"/>
              </a:ext>
            </a:extLst>
          </p:cNvPr>
          <p:cNvSpPr/>
          <p:nvPr/>
        </p:nvSpPr>
        <p:spPr>
          <a:xfrm>
            <a:off x="2585837" y="2582917"/>
            <a:ext cx="3318851" cy="1384995"/>
          </a:xfrm>
          <a:custGeom>
            <a:avLst/>
            <a:gdLst>
              <a:gd name="csX0" fmla="*/ 0 w 3318851"/>
              <a:gd name="csY0" fmla="*/ 0 h 1384995"/>
              <a:gd name="csX1" fmla="*/ 696959 w 3318851"/>
              <a:gd name="csY1" fmla="*/ 0 h 1384995"/>
              <a:gd name="csX2" fmla="*/ 1327540 w 3318851"/>
              <a:gd name="csY2" fmla="*/ 0 h 1384995"/>
              <a:gd name="csX3" fmla="*/ 1924934 w 3318851"/>
              <a:gd name="csY3" fmla="*/ 0 h 1384995"/>
              <a:gd name="csX4" fmla="*/ 2655081 w 3318851"/>
              <a:gd name="csY4" fmla="*/ 0 h 1384995"/>
              <a:gd name="csX5" fmla="*/ 3318851 w 3318851"/>
              <a:gd name="csY5" fmla="*/ 0 h 1384995"/>
              <a:gd name="csX6" fmla="*/ 3318851 w 3318851"/>
              <a:gd name="csY6" fmla="*/ 650948 h 1384995"/>
              <a:gd name="csX7" fmla="*/ 3318851 w 3318851"/>
              <a:gd name="csY7" fmla="*/ 1384995 h 1384995"/>
              <a:gd name="csX8" fmla="*/ 2754646 w 3318851"/>
              <a:gd name="csY8" fmla="*/ 1384995 h 1384995"/>
              <a:gd name="csX9" fmla="*/ 2057688 w 3318851"/>
              <a:gd name="csY9" fmla="*/ 1384995 h 1384995"/>
              <a:gd name="csX10" fmla="*/ 1327540 w 3318851"/>
              <a:gd name="csY10" fmla="*/ 1384995 h 1384995"/>
              <a:gd name="csX11" fmla="*/ 763336 w 3318851"/>
              <a:gd name="csY11" fmla="*/ 1384995 h 1384995"/>
              <a:gd name="csX12" fmla="*/ 0 w 3318851"/>
              <a:gd name="csY12" fmla="*/ 1384995 h 1384995"/>
              <a:gd name="csX13" fmla="*/ 0 w 3318851"/>
              <a:gd name="csY13" fmla="*/ 664798 h 1384995"/>
              <a:gd name="csX14" fmla="*/ 0 w 3318851"/>
              <a:gd name="csY14" fmla="*/ 0 h 13849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318851" h="1384995" extrusionOk="0">
                <a:moveTo>
                  <a:pt x="0" y="0"/>
                </a:moveTo>
                <a:cubicBezTo>
                  <a:pt x="236583" y="-24152"/>
                  <a:pt x="533319" y="-11445"/>
                  <a:pt x="696959" y="0"/>
                </a:cubicBezTo>
                <a:cubicBezTo>
                  <a:pt x="860599" y="11445"/>
                  <a:pt x="1014813" y="-17120"/>
                  <a:pt x="1327540" y="0"/>
                </a:cubicBezTo>
                <a:cubicBezTo>
                  <a:pt x="1640267" y="17120"/>
                  <a:pt x="1676521" y="22431"/>
                  <a:pt x="1924934" y="0"/>
                </a:cubicBezTo>
                <a:cubicBezTo>
                  <a:pt x="2173347" y="-22431"/>
                  <a:pt x="2319393" y="-30196"/>
                  <a:pt x="2655081" y="0"/>
                </a:cubicBezTo>
                <a:cubicBezTo>
                  <a:pt x="2990769" y="30196"/>
                  <a:pt x="3181004" y="3351"/>
                  <a:pt x="3318851" y="0"/>
                </a:cubicBezTo>
                <a:cubicBezTo>
                  <a:pt x="3348028" y="219651"/>
                  <a:pt x="3328498" y="452860"/>
                  <a:pt x="3318851" y="650948"/>
                </a:cubicBezTo>
                <a:cubicBezTo>
                  <a:pt x="3309204" y="849036"/>
                  <a:pt x="3295732" y="1209325"/>
                  <a:pt x="3318851" y="1384995"/>
                </a:cubicBezTo>
                <a:cubicBezTo>
                  <a:pt x="3202949" y="1365840"/>
                  <a:pt x="2931761" y="1388741"/>
                  <a:pt x="2754646" y="1384995"/>
                </a:cubicBezTo>
                <a:cubicBezTo>
                  <a:pt x="2577532" y="1381249"/>
                  <a:pt x="2359781" y="1382550"/>
                  <a:pt x="2057688" y="1384995"/>
                </a:cubicBezTo>
                <a:cubicBezTo>
                  <a:pt x="1755595" y="1387440"/>
                  <a:pt x="1668203" y="1349752"/>
                  <a:pt x="1327540" y="1384995"/>
                </a:cubicBezTo>
                <a:cubicBezTo>
                  <a:pt x="986877" y="1420238"/>
                  <a:pt x="979518" y="1384765"/>
                  <a:pt x="763336" y="1384995"/>
                </a:cubicBezTo>
                <a:cubicBezTo>
                  <a:pt x="547154" y="1385225"/>
                  <a:pt x="194587" y="1395348"/>
                  <a:pt x="0" y="1384995"/>
                </a:cubicBezTo>
                <a:cubicBezTo>
                  <a:pt x="7461" y="1036184"/>
                  <a:pt x="11319" y="997949"/>
                  <a:pt x="0" y="664798"/>
                </a:cubicBezTo>
                <a:cubicBezTo>
                  <a:pt x="-11319" y="331647"/>
                  <a:pt x="-156" y="208531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41348626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RB</a:t>
            </a:r>
          </a:p>
          <a:p>
            <a:pPr algn="ctr"/>
            <a:r>
              <a:rPr lang="hr-HR" sz="2800" dirty="0">
                <a:latin typeface="Comic Sans MS" panose="030F0702030302020204" pitchFamily="66" charset="0"/>
              </a:rPr>
              <a:t>stranica 9. i 10.</a:t>
            </a:r>
          </a:p>
          <a:p>
            <a:pPr algn="ctr"/>
            <a:r>
              <a:rPr lang="hr-HR" sz="2800" dirty="0">
                <a:latin typeface="Comic Sans MS" panose="030F0702030302020204" pitchFamily="66" charset="0"/>
              </a:rPr>
              <a:t>zadaci 1., 2., 3. i 4.</a:t>
            </a:r>
          </a:p>
        </p:txBody>
      </p:sp>
    </p:spTree>
    <p:extLst>
      <p:ext uri="{BB962C8B-B14F-4D97-AF65-F5344CB8AC3E}">
        <p14:creationId xmlns:p14="http://schemas.microsoft.com/office/powerpoint/2010/main" val="180356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372F47-6838-6988-A420-3CBF6C89C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A14CD-8662-1E0B-82D8-92525532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11" y="0"/>
            <a:ext cx="10283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20B08-B3C6-E5B8-9612-2CE318F5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211" y="1649547"/>
            <a:ext cx="1697504" cy="1779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CA041-2405-4E18-CE2F-B18BD1DF050E}"/>
              </a:ext>
            </a:extLst>
          </p:cNvPr>
          <p:cNvSpPr txBox="1"/>
          <p:nvPr/>
        </p:nvSpPr>
        <p:spPr>
          <a:xfrm>
            <a:off x="444234" y="1071506"/>
            <a:ext cx="72349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KUHINJSKI DETEKTIV –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slučaj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kuhinje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ravokutnik 3">
            <a:extLst>
              <a:ext uri="{FF2B5EF4-FFF2-40B4-BE49-F238E27FC236}">
                <a16:creationId xmlns:a16="http://schemas.microsoft.com/office/drawing/2014/main" id="{DAAE5E8B-6BD2-DCB9-6FD7-868B4BDF8E39}"/>
              </a:ext>
            </a:extLst>
          </p:cNvPr>
          <p:cNvSpPr/>
          <p:nvPr/>
        </p:nvSpPr>
        <p:spPr>
          <a:xfrm>
            <a:off x="8555321" y="3346538"/>
            <a:ext cx="3101284" cy="954107"/>
          </a:xfrm>
          <a:custGeom>
            <a:avLst/>
            <a:gdLst>
              <a:gd name="csX0" fmla="*/ 0 w 3101284"/>
              <a:gd name="csY0" fmla="*/ 0 h 954107"/>
              <a:gd name="csX1" fmla="*/ 651270 w 3101284"/>
              <a:gd name="csY1" fmla="*/ 0 h 954107"/>
              <a:gd name="csX2" fmla="*/ 1240514 w 3101284"/>
              <a:gd name="csY2" fmla="*/ 0 h 954107"/>
              <a:gd name="csX3" fmla="*/ 1798745 w 3101284"/>
              <a:gd name="csY3" fmla="*/ 0 h 954107"/>
              <a:gd name="csX4" fmla="*/ 2481027 w 3101284"/>
              <a:gd name="csY4" fmla="*/ 0 h 954107"/>
              <a:gd name="csX5" fmla="*/ 3101284 w 3101284"/>
              <a:gd name="csY5" fmla="*/ 0 h 954107"/>
              <a:gd name="csX6" fmla="*/ 3101284 w 3101284"/>
              <a:gd name="csY6" fmla="*/ 448430 h 954107"/>
              <a:gd name="csX7" fmla="*/ 3101284 w 3101284"/>
              <a:gd name="csY7" fmla="*/ 954107 h 954107"/>
              <a:gd name="csX8" fmla="*/ 2574066 w 3101284"/>
              <a:gd name="csY8" fmla="*/ 954107 h 954107"/>
              <a:gd name="csX9" fmla="*/ 1922796 w 3101284"/>
              <a:gd name="csY9" fmla="*/ 954107 h 954107"/>
              <a:gd name="csX10" fmla="*/ 1240514 w 3101284"/>
              <a:gd name="csY10" fmla="*/ 954107 h 954107"/>
              <a:gd name="csX11" fmla="*/ 713295 w 3101284"/>
              <a:gd name="csY11" fmla="*/ 954107 h 954107"/>
              <a:gd name="csX12" fmla="*/ 0 w 3101284"/>
              <a:gd name="csY12" fmla="*/ 954107 h 954107"/>
              <a:gd name="csX13" fmla="*/ 0 w 3101284"/>
              <a:gd name="csY13" fmla="*/ 457971 h 954107"/>
              <a:gd name="csX14" fmla="*/ 0 w 3101284"/>
              <a:gd name="csY14" fmla="*/ 0 h 954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101284" h="954107" extrusionOk="0">
                <a:moveTo>
                  <a:pt x="0" y="0"/>
                </a:moveTo>
                <a:cubicBezTo>
                  <a:pt x="295315" y="20034"/>
                  <a:pt x="432696" y="-9174"/>
                  <a:pt x="651270" y="0"/>
                </a:cubicBezTo>
                <a:cubicBezTo>
                  <a:pt x="869844" y="9174"/>
                  <a:pt x="1008235" y="-4506"/>
                  <a:pt x="1240514" y="0"/>
                </a:cubicBezTo>
                <a:cubicBezTo>
                  <a:pt x="1472793" y="4506"/>
                  <a:pt x="1673516" y="14099"/>
                  <a:pt x="1798745" y="0"/>
                </a:cubicBezTo>
                <a:cubicBezTo>
                  <a:pt x="1923974" y="-14099"/>
                  <a:pt x="2323281" y="-19866"/>
                  <a:pt x="2481027" y="0"/>
                </a:cubicBezTo>
                <a:cubicBezTo>
                  <a:pt x="2638773" y="19866"/>
                  <a:pt x="2917169" y="-15110"/>
                  <a:pt x="3101284" y="0"/>
                </a:cubicBezTo>
                <a:cubicBezTo>
                  <a:pt x="3121055" y="161598"/>
                  <a:pt x="3095174" y="277088"/>
                  <a:pt x="3101284" y="448430"/>
                </a:cubicBezTo>
                <a:cubicBezTo>
                  <a:pt x="3107395" y="619772"/>
                  <a:pt x="3089022" y="831483"/>
                  <a:pt x="3101284" y="954107"/>
                </a:cubicBezTo>
                <a:cubicBezTo>
                  <a:pt x="2867079" y="970269"/>
                  <a:pt x="2734331" y="951323"/>
                  <a:pt x="2574066" y="954107"/>
                </a:cubicBezTo>
                <a:cubicBezTo>
                  <a:pt x="2413801" y="956891"/>
                  <a:pt x="2196115" y="971501"/>
                  <a:pt x="1922796" y="954107"/>
                </a:cubicBezTo>
                <a:cubicBezTo>
                  <a:pt x="1649477" y="936714"/>
                  <a:pt x="1500821" y="982969"/>
                  <a:pt x="1240514" y="954107"/>
                </a:cubicBezTo>
                <a:cubicBezTo>
                  <a:pt x="980207" y="925245"/>
                  <a:pt x="902832" y="930379"/>
                  <a:pt x="713295" y="954107"/>
                </a:cubicBezTo>
                <a:cubicBezTo>
                  <a:pt x="523758" y="977835"/>
                  <a:pt x="261986" y="966305"/>
                  <a:pt x="0" y="954107"/>
                </a:cubicBezTo>
                <a:cubicBezTo>
                  <a:pt x="2062" y="851995"/>
                  <a:pt x="21634" y="636087"/>
                  <a:pt x="0" y="457971"/>
                </a:cubicBezTo>
                <a:cubicBezTo>
                  <a:pt x="-21634" y="279855"/>
                  <a:pt x="-9763" y="105814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41348626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RB</a:t>
            </a:r>
          </a:p>
          <a:p>
            <a:pPr algn="ctr"/>
            <a:r>
              <a:rPr lang="hr-HR" sz="2800" dirty="0">
                <a:latin typeface="Comic Sans MS" panose="030F0702030302020204" pitchFamily="66" charset="0"/>
              </a:rPr>
              <a:t>stranica 11.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20A73-204E-A00C-914B-8B4D822BC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37" y="2083581"/>
            <a:ext cx="5797876" cy="41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2">
            <a:extLst>
              <a:ext uri="{FF2B5EF4-FFF2-40B4-BE49-F238E27FC236}">
                <a16:creationId xmlns:a16="http://schemas.microsoft.com/office/drawing/2014/main" id="{BC8ACCA9-F0B4-9967-1557-88D33A9D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296" y="3035696"/>
            <a:ext cx="8834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66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hr-HR" altLang="sr-Latn-RS" sz="6600" dirty="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BE8D6-C9CC-08C0-440D-8E9DC4E82F7C}"/>
              </a:ext>
            </a:extLst>
          </p:cNvPr>
          <p:cNvSpPr txBox="1"/>
          <p:nvPr/>
        </p:nvSpPr>
        <p:spPr>
          <a:xfrm>
            <a:off x="309032" y="1493083"/>
            <a:ext cx="11366501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HACCP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sustav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kojim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osigurava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zdravstveno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sigurna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ispravna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hrana</a:t>
            </a:r>
            <a:endParaRPr lang="hr-HR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emelji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prepoznavanju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analizi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kritičnih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točaka</a:t>
            </a:r>
            <a:endParaRPr lang="hr-HR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ilj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</a:t>
            </a: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spriječiti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nastanak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prije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nego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što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ugroze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zdravlje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potrošača</a:t>
            </a:r>
            <a:endParaRPr lang="hr-HR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načela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HACCP-a:</a:t>
            </a:r>
            <a:endParaRPr lang="hr-HR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analiza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određivanje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KKT-a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kritične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granice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hr-HR" sz="22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onitoring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korektivne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mjere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hr-HR" sz="2200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erifikacija</a:t>
            </a:r>
            <a:endParaRPr lang="hr-H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71600" lvl="2" indent="-457200">
              <a:spcAft>
                <a:spcPts val="400"/>
              </a:spcAft>
              <a:buFont typeface="+mj-lt"/>
              <a:buAutoNum type="arabicPeriod"/>
            </a:pP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dokumentacija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dirty="0" err="1">
                <a:latin typeface="Segoe UI" panose="020B0502040204020203" pitchFamily="34" charset="0"/>
                <a:cs typeface="Segoe UI" panose="020B0502040204020203" pitchFamily="34" charset="0"/>
              </a:rPr>
              <a:t>evidencija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1645F-2002-2C5F-F4B0-F904C5237BD1}"/>
              </a:ext>
            </a:extLst>
          </p:cNvPr>
          <p:cNvSpPr txBox="1"/>
          <p:nvPr/>
        </p:nvSpPr>
        <p:spPr>
          <a:xfrm>
            <a:off x="198966" y="904502"/>
            <a:ext cx="10485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SUSTAV KONTROLE ‒ ZDRAVSTVENO</a:t>
            </a:r>
            <a:r>
              <a:rPr lang="hr-HR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SIGURNA I ISPRAVNA HRANA</a:t>
            </a:r>
          </a:p>
        </p:txBody>
      </p:sp>
    </p:spTree>
    <p:extLst>
      <p:ext uri="{BB962C8B-B14F-4D97-AF65-F5344CB8AC3E}">
        <p14:creationId xmlns:p14="http://schemas.microsoft.com/office/powerpoint/2010/main" val="87608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tak: vodoravno 8">
            <a:extLst>
              <a:ext uri="{FF2B5EF4-FFF2-40B4-BE49-F238E27FC236}">
                <a16:creationId xmlns:a16="http://schemas.microsoft.com/office/drawing/2014/main" id="{A146430C-493D-52DD-D08F-FA64019E7AB0}"/>
              </a:ext>
            </a:extLst>
          </p:cNvPr>
          <p:cNvSpPr/>
          <p:nvPr/>
        </p:nvSpPr>
        <p:spPr>
          <a:xfrm>
            <a:off x="471649" y="1240862"/>
            <a:ext cx="2702315" cy="695265"/>
          </a:xfrm>
          <a:custGeom>
            <a:avLst/>
            <a:gdLst>
              <a:gd name="csX0" fmla="*/ 2702315 w 2702315"/>
              <a:gd name="csY0" fmla="*/ 43454 h 695265"/>
              <a:gd name="csX1" fmla="*/ 2658861 w 2702315"/>
              <a:gd name="csY1" fmla="*/ 86908 h 695265"/>
              <a:gd name="csX2" fmla="*/ 2658861 w 2702315"/>
              <a:gd name="csY2" fmla="*/ 43454 h 695265"/>
              <a:gd name="csX3" fmla="*/ 2637134 w 2702315"/>
              <a:gd name="csY3" fmla="*/ 65181 h 695265"/>
              <a:gd name="csX4" fmla="*/ 2615407 w 2702315"/>
              <a:gd name="csY4" fmla="*/ 43454 h 695265"/>
              <a:gd name="csX5" fmla="*/ 2615407 w 2702315"/>
              <a:gd name="csY5" fmla="*/ 86908 h 695265"/>
              <a:gd name="csX6" fmla="*/ 2049577 w 2702315"/>
              <a:gd name="csY6" fmla="*/ 86908 h 695265"/>
              <a:gd name="csX7" fmla="*/ 1483748 w 2702315"/>
              <a:gd name="csY7" fmla="*/ 86908 h 695265"/>
              <a:gd name="csX8" fmla="*/ 840759 w 2702315"/>
              <a:gd name="csY8" fmla="*/ 86908 h 695265"/>
              <a:gd name="csX9" fmla="*/ 43454 w 2702315"/>
              <a:gd name="csY9" fmla="*/ 86908 h 695265"/>
              <a:gd name="csX10" fmla="*/ 0 w 2702315"/>
              <a:gd name="csY10" fmla="*/ 130362 h 695265"/>
              <a:gd name="csX11" fmla="*/ 0 w 2702315"/>
              <a:gd name="csY11" fmla="*/ 651811 h 695265"/>
              <a:gd name="csX12" fmla="*/ 43454 w 2702315"/>
              <a:gd name="csY12" fmla="*/ 695265 h 695265"/>
              <a:gd name="csX13" fmla="*/ 86908 w 2702315"/>
              <a:gd name="csY13" fmla="*/ 651811 h 695265"/>
              <a:gd name="csX14" fmla="*/ 86908 w 2702315"/>
              <a:gd name="csY14" fmla="*/ 608357 h 695265"/>
              <a:gd name="csX15" fmla="*/ 729896 w 2702315"/>
              <a:gd name="csY15" fmla="*/ 608357 h 695265"/>
              <a:gd name="csX16" fmla="*/ 1372885 w 2702315"/>
              <a:gd name="csY16" fmla="*/ 608357 h 695265"/>
              <a:gd name="csX17" fmla="*/ 1990153 w 2702315"/>
              <a:gd name="csY17" fmla="*/ 608357 h 695265"/>
              <a:gd name="csX18" fmla="*/ 2658861 w 2702315"/>
              <a:gd name="csY18" fmla="*/ 608357 h 695265"/>
              <a:gd name="csX19" fmla="*/ 2702315 w 2702315"/>
              <a:gd name="csY19" fmla="*/ 564903 h 695265"/>
              <a:gd name="csX20" fmla="*/ 2702315 w 2702315"/>
              <a:gd name="csY20" fmla="*/ 43454 h 695265"/>
              <a:gd name="csX21" fmla="*/ 43454 w 2702315"/>
              <a:gd name="csY21" fmla="*/ 173816 h 695265"/>
              <a:gd name="csX22" fmla="*/ 86908 w 2702315"/>
              <a:gd name="csY22" fmla="*/ 130362 h 695265"/>
              <a:gd name="csX23" fmla="*/ 65181 w 2702315"/>
              <a:gd name="csY23" fmla="*/ 108635 h 695265"/>
              <a:gd name="csX24" fmla="*/ 43454 w 2702315"/>
              <a:gd name="csY24" fmla="*/ 130362 h 695265"/>
              <a:gd name="csX25" fmla="*/ 43454 w 2702315"/>
              <a:gd name="csY25" fmla="*/ 173816 h 695265"/>
              <a:gd name="csX0" fmla="*/ 43454 w 2702315"/>
              <a:gd name="csY0" fmla="*/ 173816 h 695265"/>
              <a:gd name="csX1" fmla="*/ 86908 w 2702315"/>
              <a:gd name="csY1" fmla="*/ 130362 h 695265"/>
              <a:gd name="csX2" fmla="*/ 65181 w 2702315"/>
              <a:gd name="csY2" fmla="*/ 108635 h 695265"/>
              <a:gd name="csX3" fmla="*/ 43454 w 2702315"/>
              <a:gd name="csY3" fmla="*/ 130362 h 695265"/>
              <a:gd name="csX4" fmla="*/ 43454 w 2702315"/>
              <a:gd name="csY4" fmla="*/ 173816 h 695265"/>
              <a:gd name="csX5" fmla="*/ 2658861 w 2702315"/>
              <a:gd name="csY5" fmla="*/ 86908 h 695265"/>
              <a:gd name="csX6" fmla="*/ 2702315 w 2702315"/>
              <a:gd name="csY6" fmla="*/ 43454 h 695265"/>
              <a:gd name="csX7" fmla="*/ 2658861 w 2702315"/>
              <a:gd name="csY7" fmla="*/ 0 h 695265"/>
              <a:gd name="csX8" fmla="*/ 2615407 w 2702315"/>
              <a:gd name="csY8" fmla="*/ 43454 h 695265"/>
              <a:gd name="csX9" fmla="*/ 2637134 w 2702315"/>
              <a:gd name="csY9" fmla="*/ 65181 h 695265"/>
              <a:gd name="csX10" fmla="*/ 2658861 w 2702315"/>
              <a:gd name="csY10" fmla="*/ 43454 h 695265"/>
              <a:gd name="csX11" fmla="*/ 2658861 w 2702315"/>
              <a:gd name="csY11" fmla="*/ 86908 h 695265"/>
              <a:gd name="csX0" fmla="*/ 0 w 2702315"/>
              <a:gd name="csY0" fmla="*/ 130362 h 695265"/>
              <a:gd name="csX1" fmla="*/ 43454 w 2702315"/>
              <a:gd name="csY1" fmla="*/ 86908 h 695265"/>
              <a:gd name="csX2" fmla="*/ 635003 w 2702315"/>
              <a:gd name="csY2" fmla="*/ 86908 h 695265"/>
              <a:gd name="csX3" fmla="*/ 1329431 w 2702315"/>
              <a:gd name="csY3" fmla="*/ 86908 h 695265"/>
              <a:gd name="csX4" fmla="*/ 1920980 w 2702315"/>
              <a:gd name="csY4" fmla="*/ 86908 h 695265"/>
              <a:gd name="csX5" fmla="*/ 2615407 w 2702315"/>
              <a:gd name="csY5" fmla="*/ 86908 h 695265"/>
              <a:gd name="csX6" fmla="*/ 2615407 w 2702315"/>
              <a:gd name="csY6" fmla="*/ 43454 h 695265"/>
              <a:gd name="csX7" fmla="*/ 2658861 w 2702315"/>
              <a:gd name="csY7" fmla="*/ 0 h 695265"/>
              <a:gd name="csX8" fmla="*/ 2702315 w 2702315"/>
              <a:gd name="csY8" fmla="*/ 43454 h 695265"/>
              <a:gd name="csX9" fmla="*/ 2702315 w 2702315"/>
              <a:gd name="csY9" fmla="*/ 564903 h 695265"/>
              <a:gd name="csX10" fmla="*/ 2658861 w 2702315"/>
              <a:gd name="csY10" fmla="*/ 608357 h 695265"/>
              <a:gd name="csX11" fmla="*/ 2041592 w 2702315"/>
              <a:gd name="csY11" fmla="*/ 608357 h 695265"/>
              <a:gd name="csX12" fmla="*/ 1372885 w 2702315"/>
              <a:gd name="csY12" fmla="*/ 608357 h 695265"/>
              <a:gd name="csX13" fmla="*/ 729896 w 2702315"/>
              <a:gd name="csY13" fmla="*/ 608357 h 695265"/>
              <a:gd name="csX14" fmla="*/ 86908 w 2702315"/>
              <a:gd name="csY14" fmla="*/ 608357 h 695265"/>
              <a:gd name="csX15" fmla="*/ 86908 w 2702315"/>
              <a:gd name="csY15" fmla="*/ 651811 h 695265"/>
              <a:gd name="csX16" fmla="*/ 43454 w 2702315"/>
              <a:gd name="csY16" fmla="*/ 695265 h 695265"/>
              <a:gd name="csX17" fmla="*/ 0 w 2702315"/>
              <a:gd name="csY17" fmla="*/ 651811 h 695265"/>
              <a:gd name="csX18" fmla="*/ 0 w 2702315"/>
              <a:gd name="csY18" fmla="*/ 130362 h 695265"/>
              <a:gd name="csX19" fmla="*/ 2615407 w 2702315"/>
              <a:gd name="csY19" fmla="*/ 86908 h 695265"/>
              <a:gd name="csX20" fmla="*/ 2658861 w 2702315"/>
              <a:gd name="csY20" fmla="*/ 86908 h 695265"/>
              <a:gd name="csX21" fmla="*/ 2702315 w 2702315"/>
              <a:gd name="csY21" fmla="*/ 43454 h 695265"/>
              <a:gd name="csX22" fmla="*/ 2658861 w 2702315"/>
              <a:gd name="csY22" fmla="*/ 86908 h 695265"/>
              <a:gd name="csX23" fmla="*/ 2658861 w 2702315"/>
              <a:gd name="csY23" fmla="*/ 43454 h 695265"/>
              <a:gd name="csX24" fmla="*/ 2637134 w 2702315"/>
              <a:gd name="csY24" fmla="*/ 65181 h 695265"/>
              <a:gd name="csX25" fmla="*/ 2615407 w 2702315"/>
              <a:gd name="csY25" fmla="*/ 43454 h 695265"/>
              <a:gd name="csX26" fmla="*/ 43454 w 2702315"/>
              <a:gd name="csY26" fmla="*/ 173816 h 695265"/>
              <a:gd name="csX27" fmla="*/ 43454 w 2702315"/>
              <a:gd name="csY27" fmla="*/ 130362 h 695265"/>
              <a:gd name="csX28" fmla="*/ 65181 w 2702315"/>
              <a:gd name="csY28" fmla="*/ 108635 h 695265"/>
              <a:gd name="csX29" fmla="*/ 86908 w 2702315"/>
              <a:gd name="csY29" fmla="*/ 130362 h 695265"/>
              <a:gd name="csX30" fmla="*/ 43454 w 2702315"/>
              <a:gd name="csY30" fmla="*/ 173816 h 695265"/>
              <a:gd name="csX31" fmla="*/ 0 w 2702315"/>
              <a:gd name="csY31" fmla="*/ 130362 h 695265"/>
              <a:gd name="csX32" fmla="*/ 86908 w 2702315"/>
              <a:gd name="csY32" fmla="*/ 130362 h 695265"/>
              <a:gd name="csX33" fmla="*/ 86908 w 2702315"/>
              <a:gd name="csY33" fmla="*/ 608357 h 695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2702315" h="695265" stroke="0" extrusionOk="0">
                <a:moveTo>
                  <a:pt x="2702315" y="43454"/>
                </a:moveTo>
                <a:cubicBezTo>
                  <a:pt x="2684171" y="61331"/>
                  <a:pt x="2679602" y="64394"/>
                  <a:pt x="2658861" y="86908"/>
                </a:cubicBezTo>
                <a:cubicBezTo>
                  <a:pt x="2658225" y="72488"/>
                  <a:pt x="2658201" y="64693"/>
                  <a:pt x="2658861" y="43454"/>
                </a:cubicBezTo>
                <a:cubicBezTo>
                  <a:pt x="2660253" y="55580"/>
                  <a:pt x="2646880" y="66856"/>
                  <a:pt x="2637134" y="65181"/>
                </a:cubicBezTo>
                <a:cubicBezTo>
                  <a:pt x="2626431" y="65548"/>
                  <a:pt x="2613778" y="55444"/>
                  <a:pt x="2615407" y="43454"/>
                </a:cubicBezTo>
                <a:cubicBezTo>
                  <a:pt x="2617455" y="60582"/>
                  <a:pt x="2613739" y="76046"/>
                  <a:pt x="2615407" y="86908"/>
                </a:cubicBezTo>
                <a:cubicBezTo>
                  <a:pt x="2338470" y="112592"/>
                  <a:pt x="2200381" y="91046"/>
                  <a:pt x="2049577" y="86908"/>
                </a:cubicBezTo>
                <a:cubicBezTo>
                  <a:pt x="1898773" y="82771"/>
                  <a:pt x="1766338" y="79650"/>
                  <a:pt x="1483748" y="86908"/>
                </a:cubicBezTo>
                <a:cubicBezTo>
                  <a:pt x="1201158" y="94166"/>
                  <a:pt x="1137210" y="75414"/>
                  <a:pt x="840759" y="86908"/>
                </a:cubicBezTo>
                <a:cubicBezTo>
                  <a:pt x="544308" y="98402"/>
                  <a:pt x="213823" y="121708"/>
                  <a:pt x="43454" y="86908"/>
                </a:cubicBezTo>
                <a:cubicBezTo>
                  <a:pt x="15588" y="89358"/>
                  <a:pt x="1073" y="108782"/>
                  <a:pt x="0" y="130362"/>
                </a:cubicBezTo>
                <a:cubicBezTo>
                  <a:pt x="-12379" y="315679"/>
                  <a:pt x="19839" y="500964"/>
                  <a:pt x="0" y="651811"/>
                </a:cubicBezTo>
                <a:cubicBezTo>
                  <a:pt x="3338" y="675121"/>
                  <a:pt x="24540" y="693868"/>
                  <a:pt x="43454" y="695265"/>
                </a:cubicBezTo>
                <a:cubicBezTo>
                  <a:pt x="69162" y="693523"/>
                  <a:pt x="84791" y="674525"/>
                  <a:pt x="86908" y="651811"/>
                </a:cubicBezTo>
                <a:cubicBezTo>
                  <a:pt x="87080" y="640990"/>
                  <a:pt x="87013" y="618104"/>
                  <a:pt x="86908" y="608357"/>
                </a:cubicBezTo>
                <a:cubicBezTo>
                  <a:pt x="365443" y="576534"/>
                  <a:pt x="487988" y="581743"/>
                  <a:pt x="729896" y="608357"/>
                </a:cubicBezTo>
                <a:cubicBezTo>
                  <a:pt x="971804" y="634971"/>
                  <a:pt x="1089341" y="581783"/>
                  <a:pt x="1372885" y="608357"/>
                </a:cubicBezTo>
                <a:cubicBezTo>
                  <a:pt x="1656429" y="634931"/>
                  <a:pt x="1732253" y="588131"/>
                  <a:pt x="1990153" y="608357"/>
                </a:cubicBezTo>
                <a:cubicBezTo>
                  <a:pt x="2248053" y="628583"/>
                  <a:pt x="2415071" y="609228"/>
                  <a:pt x="2658861" y="608357"/>
                </a:cubicBezTo>
                <a:cubicBezTo>
                  <a:pt x="2680577" y="604150"/>
                  <a:pt x="2706042" y="589459"/>
                  <a:pt x="2702315" y="564903"/>
                </a:cubicBezTo>
                <a:cubicBezTo>
                  <a:pt x="2725444" y="327940"/>
                  <a:pt x="2677594" y="301997"/>
                  <a:pt x="2702315" y="43454"/>
                </a:cubicBezTo>
                <a:close/>
                <a:moveTo>
                  <a:pt x="43454" y="173816"/>
                </a:moveTo>
                <a:cubicBezTo>
                  <a:pt x="66760" y="173326"/>
                  <a:pt x="84675" y="159601"/>
                  <a:pt x="86908" y="130362"/>
                </a:cubicBezTo>
                <a:cubicBezTo>
                  <a:pt x="86674" y="118218"/>
                  <a:pt x="77510" y="108546"/>
                  <a:pt x="65181" y="108635"/>
                </a:cubicBezTo>
                <a:cubicBezTo>
                  <a:pt x="55824" y="108217"/>
                  <a:pt x="44205" y="119043"/>
                  <a:pt x="43454" y="130362"/>
                </a:cubicBezTo>
                <a:cubicBezTo>
                  <a:pt x="45321" y="140965"/>
                  <a:pt x="44984" y="154168"/>
                  <a:pt x="43454" y="173816"/>
                </a:cubicBezTo>
                <a:close/>
              </a:path>
              <a:path w="2702315" h="695265" fill="darkenLess" stroke="0" extrusionOk="0">
                <a:moveTo>
                  <a:pt x="43454" y="173816"/>
                </a:moveTo>
                <a:cubicBezTo>
                  <a:pt x="67558" y="177133"/>
                  <a:pt x="83668" y="158874"/>
                  <a:pt x="86908" y="130362"/>
                </a:cubicBezTo>
                <a:cubicBezTo>
                  <a:pt x="85313" y="120060"/>
                  <a:pt x="76073" y="109186"/>
                  <a:pt x="65181" y="108635"/>
                </a:cubicBezTo>
                <a:cubicBezTo>
                  <a:pt x="51540" y="106260"/>
                  <a:pt x="43303" y="118880"/>
                  <a:pt x="43454" y="130362"/>
                </a:cubicBezTo>
                <a:cubicBezTo>
                  <a:pt x="42359" y="144425"/>
                  <a:pt x="43707" y="161987"/>
                  <a:pt x="43454" y="173816"/>
                </a:cubicBezTo>
                <a:close/>
                <a:moveTo>
                  <a:pt x="2658861" y="86908"/>
                </a:moveTo>
                <a:cubicBezTo>
                  <a:pt x="2683079" y="84098"/>
                  <a:pt x="2705083" y="67234"/>
                  <a:pt x="2702315" y="43454"/>
                </a:cubicBezTo>
                <a:cubicBezTo>
                  <a:pt x="2698972" y="20446"/>
                  <a:pt x="2686522" y="3502"/>
                  <a:pt x="2658861" y="0"/>
                </a:cubicBezTo>
                <a:cubicBezTo>
                  <a:pt x="2634769" y="993"/>
                  <a:pt x="2620363" y="16370"/>
                  <a:pt x="2615407" y="43454"/>
                </a:cubicBezTo>
                <a:cubicBezTo>
                  <a:pt x="2615549" y="54706"/>
                  <a:pt x="2626787" y="66399"/>
                  <a:pt x="2637134" y="65181"/>
                </a:cubicBezTo>
                <a:cubicBezTo>
                  <a:pt x="2647501" y="65984"/>
                  <a:pt x="2657355" y="56355"/>
                  <a:pt x="2658861" y="43454"/>
                </a:cubicBezTo>
                <a:cubicBezTo>
                  <a:pt x="2659151" y="63532"/>
                  <a:pt x="2658051" y="66601"/>
                  <a:pt x="2658861" y="86908"/>
                </a:cubicBezTo>
                <a:close/>
              </a:path>
              <a:path w="2702315" h="695265" fill="none" extrusionOk="0">
                <a:moveTo>
                  <a:pt x="0" y="130362"/>
                </a:moveTo>
                <a:cubicBezTo>
                  <a:pt x="325" y="102160"/>
                  <a:pt x="21089" y="84762"/>
                  <a:pt x="43454" y="86908"/>
                </a:cubicBezTo>
                <a:cubicBezTo>
                  <a:pt x="162989" y="107861"/>
                  <a:pt x="443527" y="57335"/>
                  <a:pt x="635003" y="86908"/>
                </a:cubicBezTo>
                <a:cubicBezTo>
                  <a:pt x="826479" y="116481"/>
                  <a:pt x="1169648" y="65010"/>
                  <a:pt x="1329431" y="86908"/>
                </a:cubicBezTo>
                <a:cubicBezTo>
                  <a:pt x="1489214" y="108806"/>
                  <a:pt x="1667528" y="92889"/>
                  <a:pt x="1920980" y="86908"/>
                </a:cubicBezTo>
                <a:cubicBezTo>
                  <a:pt x="2174432" y="80927"/>
                  <a:pt x="2324839" y="68687"/>
                  <a:pt x="2615407" y="86908"/>
                </a:cubicBezTo>
                <a:cubicBezTo>
                  <a:pt x="2615142" y="71485"/>
                  <a:pt x="2616843" y="54283"/>
                  <a:pt x="2615407" y="43454"/>
                </a:cubicBezTo>
                <a:cubicBezTo>
                  <a:pt x="2616973" y="20450"/>
                  <a:pt x="2631326" y="-1006"/>
                  <a:pt x="2658861" y="0"/>
                </a:cubicBezTo>
                <a:cubicBezTo>
                  <a:pt x="2681465" y="-5096"/>
                  <a:pt x="2700113" y="19385"/>
                  <a:pt x="2702315" y="43454"/>
                </a:cubicBezTo>
                <a:cubicBezTo>
                  <a:pt x="2687845" y="233755"/>
                  <a:pt x="2709200" y="387163"/>
                  <a:pt x="2702315" y="564903"/>
                </a:cubicBezTo>
                <a:cubicBezTo>
                  <a:pt x="2699321" y="586270"/>
                  <a:pt x="2685664" y="607083"/>
                  <a:pt x="2658861" y="608357"/>
                </a:cubicBezTo>
                <a:cubicBezTo>
                  <a:pt x="2512583" y="600299"/>
                  <a:pt x="2281408" y="617755"/>
                  <a:pt x="2041592" y="608357"/>
                </a:cubicBezTo>
                <a:cubicBezTo>
                  <a:pt x="1801776" y="598959"/>
                  <a:pt x="1547274" y="592334"/>
                  <a:pt x="1372885" y="608357"/>
                </a:cubicBezTo>
                <a:cubicBezTo>
                  <a:pt x="1198496" y="624380"/>
                  <a:pt x="954771" y="596446"/>
                  <a:pt x="729896" y="608357"/>
                </a:cubicBezTo>
                <a:cubicBezTo>
                  <a:pt x="505021" y="620268"/>
                  <a:pt x="369187" y="576494"/>
                  <a:pt x="86908" y="608357"/>
                </a:cubicBezTo>
                <a:cubicBezTo>
                  <a:pt x="88513" y="624091"/>
                  <a:pt x="86580" y="632237"/>
                  <a:pt x="86908" y="651811"/>
                </a:cubicBezTo>
                <a:cubicBezTo>
                  <a:pt x="85577" y="676423"/>
                  <a:pt x="68263" y="690473"/>
                  <a:pt x="43454" y="695265"/>
                </a:cubicBezTo>
                <a:cubicBezTo>
                  <a:pt x="20651" y="698418"/>
                  <a:pt x="331" y="673907"/>
                  <a:pt x="0" y="651811"/>
                </a:cubicBezTo>
                <a:cubicBezTo>
                  <a:pt x="-16760" y="408412"/>
                  <a:pt x="9905" y="306973"/>
                  <a:pt x="0" y="130362"/>
                </a:cubicBezTo>
                <a:close/>
                <a:moveTo>
                  <a:pt x="2615407" y="86908"/>
                </a:moveTo>
                <a:cubicBezTo>
                  <a:pt x="2630471" y="88551"/>
                  <a:pt x="2638136" y="87443"/>
                  <a:pt x="2658861" y="86908"/>
                </a:cubicBezTo>
                <a:cubicBezTo>
                  <a:pt x="2679896" y="87806"/>
                  <a:pt x="2701443" y="66908"/>
                  <a:pt x="2702315" y="43454"/>
                </a:cubicBezTo>
                <a:moveTo>
                  <a:pt x="2658861" y="86908"/>
                </a:moveTo>
                <a:cubicBezTo>
                  <a:pt x="2658288" y="73989"/>
                  <a:pt x="2660466" y="61628"/>
                  <a:pt x="2658861" y="43454"/>
                </a:cubicBezTo>
                <a:cubicBezTo>
                  <a:pt x="2659959" y="54542"/>
                  <a:pt x="2650667" y="64486"/>
                  <a:pt x="2637134" y="65181"/>
                </a:cubicBezTo>
                <a:cubicBezTo>
                  <a:pt x="2626204" y="63332"/>
                  <a:pt x="2614599" y="54323"/>
                  <a:pt x="2615407" y="43454"/>
                </a:cubicBezTo>
                <a:moveTo>
                  <a:pt x="43454" y="173816"/>
                </a:moveTo>
                <a:cubicBezTo>
                  <a:pt x="43590" y="158274"/>
                  <a:pt x="45373" y="142959"/>
                  <a:pt x="43454" y="130362"/>
                </a:cubicBezTo>
                <a:cubicBezTo>
                  <a:pt x="43394" y="117510"/>
                  <a:pt x="54366" y="109234"/>
                  <a:pt x="65181" y="108635"/>
                </a:cubicBezTo>
                <a:cubicBezTo>
                  <a:pt x="76101" y="108172"/>
                  <a:pt x="87062" y="116700"/>
                  <a:pt x="86908" y="130362"/>
                </a:cubicBezTo>
                <a:cubicBezTo>
                  <a:pt x="83245" y="153501"/>
                  <a:pt x="70496" y="173017"/>
                  <a:pt x="43454" y="173816"/>
                </a:cubicBezTo>
                <a:cubicBezTo>
                  <a:pt x="23722" y="175320"/>
                  <a:pt x="-5026" y="153964"/>
                  <a:pt x="0" y="130362"/>
                </a:cubicBezTo>
                <a:moveTo>
                  <a:pt x="86908" y="130362"/>
                </a:moveTo>
                <a:cubicBezTo>
                  <a:pt x="66365" y="349021"/>
                  <a:pt x="64222" y="470480"/>
                  <a:pt x="86908" y="608357"/>
                </a:cubicBezTo>
              </a:path>
              <a:path w="2702315" h="695265" fill="none" stroke="0" extrusionOk="0">
                <a:moveTo>
                  <a:pt x="0" y="130362"/>
                </a:moveTo>
                <a:cubicBezTo>
                  <a:pt x="700" y="107015"/>
                  <a:pt x="16124" y="91670"/>
                  <a:pt x="43454" y="86908"/>
                </a:cubicBezTo>
                <a:cubicBezTo>
                  <a:pt x="271977" y="68400"/>
                  <a:pt x="377628" y="94196"/>
                  <a:pt x="609284" y="86908"/>
                </a:cubicBezTo>
                <a:cubicBezTo>
                  <a:pt x="840940" y="79621"/>
                  <a:pt x="1044405" y="91362"/>
                  <a:pt x="1226552" y="86908"/>
                </a:cubicBezTo>
                <a:cubicBezTo>
                  <a:pt x="1408699" y="82454"/>
                  <a:pt x="1625673" y="109489"/>
                  <a:pt x="1869541" y="86908"/>
                </a:cubicBezTo>
                <a:cubicBezTo>
                  <a:pt x="2113409" y="64327"/>
                  <a:pt x="2447900" y="101325"/>
                  <a:pt x="2615407" y="86908"/>
                </a:cubicBezTo>
                <a:cubicBezTo>
                  <a:pt x="2616182" y="77787"/>
                  <a:pt x="2615325" y="57780"/>
                  <a:pt x="2615407" y="43454"/>
                </a:cubicBezTo>
                <a:cubicBezTo>
                  <a:pt x="2614029" y="23451"/>
                  <a:pt x="2632439" y="87"/>
                  <a:pt x="2658861" y="0"/>
                </a:cubicBezTo>
                <a:cubicBezTo>
                  <a:pt x="2682007" y="212"/>
                  <a:pt x="2701923" y="21878"/>
                  <a:pt x="2702315" y="43454"/>
                </a:cubicBezTo>
                <a:cubicBezTo>
                  <a:pt x="2691429" y="277364"/>
                  <a:pt x="2722360" y="312455"/>
                  <a:pt x="2702315" y="564903"/>
                </a:cubicBezTo>
                <a:cubicBezTo>
                  <a:pt x="2706952" y="585123"/>
                  <a:pt x="2682405" y="612476"/>
                  <a:pt x="2658861" y="608357"/>
                </a:cubicBezTo>
                <a:cubicBezTo>
                  <a:pt x="2454629" y="633535"/>
                  <a:pt x="2210087" y="607641"/>
                  <a:pt x="1990153" y="608357"/>
                </a:cubicBezTo>
                <a:cubicBezTo>
                  <a:pt x="1770219" y="609073"/>
                  <a:pt x="1652454" y="615717"/>
                  <a:pt x="1321445" y="608357"/>
                </a:cubicBezTo>
                <a:cubicBezTo>
                  <a:pt x="990436" y="600997"/>
                  <a:pt x="691809" y="667724"/>
                  <a:pt x="86908" y="608357"/>
                </a:cubicBezTo>
                <a:cubicBezTo>
                  <a:pt x="88216" y="618254"/>
                  <a:pt x="88766" y="639509"/>
                  <a:pt x="86908" y="651811"/>
                </a:cubicBezTo>
                <a:cubicBezTo>
                  <a:pt x="87217" y="676898"/>
                  <a:pt x="65799" y="693659"/>
                  <a:pt x="43454" y="695265"/>
                </a:cubicBezTo>
                <a:cubicBezTo>
                  <a:pt x="22004" y="693595"/>
                  <a:pt x="-1142" y="676444"/>
                  <a:pt x="0" y="651811"/>
                </a:cubicBezTo>
                <a:cubicBezTo>
                  <a:pt x="6249" y="416007"/>
                  <a:pt x="-360" y="361928"/>
                  <a:pt x="0" y="130362"/>
                </a:cubicBezTo>
                <a:close/>
                <a:moveTo>
                  <a:pt x="2615407" y="86908"/>
                </a:moveTo>
                <a:cubicBezTo>
                  <a:pt x="2624307" y="88131"/>
                  <a:pt x="2637714" y="88272"/>
                  <a:pt x="2658861" y="86908"/>
                </a:cubicBezTo>
                <a:cubicBezTo>
                  <a:pt x="2683448" y="88526"/>
                  <a:pt x="2700431" y="67814"/>
                  <a:pt x="2702315" y="43454"/>
                </a:cubicBezTo>
                <a:moveTo>
                  <a:pt x="2658861" y="86908"/>
                </a:moveTo>
                <a:cubicBezTo>
                  <a:pt x="2657829" y="75924"/>
                  <a:pt x="2658370" y="57776"/>
                  <a:pt x="2658861" y="43454"/>
                </a:cubicBezTo>
                <a:cubicBezTo>
                  <a:pt x="2657838" y="53561"/>
                  <a:pt x="2649395" y="65623"/>
                  <a:pt x="2637134" y="65181"/>
                </a:cubicBezTo>
                <a:cubicBezTo>
                  <a:pt x="2624751" y="64712"/>
                  <a:pt x="2615906" y="55294"/>
                  <a:pt x="2615407" y="43454"/>
                </a:cubicBezTo>
                <a:moveTo>
                  <a:pt x="43454" y="173816"/>
                </a:moveTo>
                <a:cubicBezTo>
                  <a:pt x="43352" y="153358"/>
                  <a:pt x="42139" y="141501"/>
                  <a:pt x="43454" y="130362"/>
                </a:cubicBezTo>
                <a:cubicBezTo>
                  <a:pt x="42614" y="118387"/>
                  <a:pt x="53787" y="110223"/>
                  <a:pt x="65181" y="108635"/>
                </a:cubicBezTo>
                <a:cubicBezTo>
                  <a:pt x="78614" y="110256"/>
                  <a:pt x="85626" y="118275"/>
                  <a:pt x="86908" y="130362"/>
                </a:cubicBezTo>
                <a:cubicBezTo>
                  <a:pt x="90801" y="153319"/>
                  <a:pt x="67883" y="175753"/>
                  <a:pt x="43454" y="173816"/>
                </a:cubicBezTo>
                <a:cubicBezTo>
                  <a:pt x="19372" y="174747"/>
                  <a:pt x="-2810" y="152811"/>
                  <a:pt x="0" y="130362"/>
                </a:cubicBezTo>
                <a:moveTo>
                  <a:pt x="86908" y="130362"/>
                </a:moveTo>
                <a:cubicBezTo>
                  <a:pt x="84622" y="332864"/>
                  <a:pt x="104746" y="379931"/>
                  <a:pt x="86908" y="608357"/>
                </a:cubicBezTo>
              </a:path>
            </a:pathLst>
          </a:custGeom>
          <a:solidFill>
            <a:srgbClr val="FFF4E4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76391425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hr-HR" sz="2800">
                <a:latin typeface="Comic Sans MS" panose="030F0702030302020204" pitchFamily="66" charset="0"/>
              </a:rPr>
              <a:t>REFLEKSIJA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D3B4D-E2FF-592E-6B13-6EDA1D21BF75}"/>
              </a:ext>
            </a:extLst>
          </p:cNvPr>
          <p:cNvSpPr txBox="1"/>
          <p:nvPr/>
        </p:nvSpPr>
        <p:spPr>
          <a:xfrm>
            <a:off x="881742" y="2475990"/>
            <a:ext cx="92093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Dovršite rečenicu:</a:t>
            </a:r>
          </a:p>
          <a:p>
            <a:endParaRPr lang="hr-HR" dirty="0"/>
          </a:p>
          <a:p>
            <a:pPr algn="ctr"/>
            <a:r>
              <a:rPr lang="pl-PL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„Jedna pogreška u radu s hranom može…”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2912D-D785-2DB7-FF41-3FB6EECA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34" y="3965574"/>
            <a:ext cx="3051704" cy="20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3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3">
            <a:extLst>
              <a:ext uri="{FF2B5EF4-FFF2-40B4-BE49-F238E27FC236}">
                <a16:creationId xmlns:a16="http://schemas.microsoft.com/office/drawing/2014/main" id="{C0D0092A-57A6-E183-9B1C-397C1C343B42}"/>
              </a:ext>
            </a:extLst>
          </p:cNvPr>
          <p:cNvSpPr/>
          <p:nvPr/>
        </p:nvSpPr>
        <p:spPr>
          <a:xfrm>
            <a:off x="1392657" y="3223717"/>
            <a:ext cx="2355103" cy="954107"/>
          </a:xfrm>
          <a:custGeom>
            <a:avLst/>
            <a:gdLst>
              <a:gd name="csX0" fmla="*/ 0 w 2355103"/>
              <a:gd name="csY0" fmla="*/ 0 h 954107"/>
              <a:gd name="csX1" fmla="*/ 612327 w 2355103"/>
              <a:gd name="csY1" fmla="*/ 0 h 954107"/>
              <a:gd name="csX2" fmla="*/ 1177552 w 2355103"/>
              <a:gd name="csY2" fmla="*/ 0 h 954107"/>
              <a:gd name="csX3" fmla="*/ 1719225 w 2355103"/>
              <a:gd name="csY3" fmla="*/ 0 h 954107"/>
              <a:gd name="csX4" fmla="*/ 2355103 w 2355103"/>
              <a:gd name="csY4" fmla="*/ 0 h 954107"/>
              <a:gd name="csX5" fmla="*/ 2355103 w 2355103"/>
              <a:gd name="csY5" fmla="*/ 496136 h 954107"/>
              <a:gd name="csX6" fmla="*/ 2355103 w 2355103"/>
              <a:gd name="csY6" fmla="*/ 954107 h 954107"/>
              <a:gd name="csX7" fmla="*/ 1813429 w 2355103"/>
              <a:gd name="csY7" fmla="*/ 954107 h 954107"/>
              <a:gd name="csX8" fmla="*/ 1248205 w 2355103"/>
              <a:gd name="csY8" fmla="*/ 954107 h 954107"/>
              <a:gd name="csX9" fmla="*/ 635878 w 2355103"/>
              <a:gd name="csY9" fmla="*/ 954107 h 954107"/>
              <a:gd name="csX10" fmla="*/ 0 w 2355103"/>
              <a:gd name="csY10" fmla="*/ 954107 h 954107"/>
              <a:gd name="csX11" fmla="*/ 0 w 2355103"/>
              <a:gd name="csY11" fmla="*/ 505677 h 954107"/>
              <a:gd name="csX12" fmla="*/ 0 w 2355103"/>
              <a:gd name="csY12" fmla="*/ 0 h 954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55103" h="954107" extrusionOk="0">
                <a:moveTo>
                  <a:pt x="0" y="0"/>
                </a:moveTo>
                <a:cubicBezTo>
                  <a:pt x="179325" y="8160"/>
                  <a:pt x="391841" y="10592"/>
                  <a:pt x="612327" y="0"/>
                </a:cubicBezTo>
                <a:cubicBezTo>
                  <a:pt x="832813" y="-10592"/>
                  <a:pt x="990282" y="-5368"/>
                  <a:pt x="1177552" y="0"/>
                </a:cubicBezTo>
                <a:cubicBezTo>
                  <a:pt x="1364823" y="5368"/>
                  <a:pt x="1544285" y="8833"/>
                  <a:pt x="1719225" y="0"/>
                </a:cubicBezTo>
                <a:cubicBezTo>
                  <a:pt x="1894165" y="-8833"/>
                  <a:pt x="2112650" y="12308"/>
                  <a:pt x="2355103" y="0"/>
                </a:cubicBezTo>
                <a:cubicBezTo>
                  <a:pt x="2333686" y="156709"/>
                  <a:pt x="2358734" y="308553"/>
                  <a:pt x="2355103" y="496136"/>
                </a:cubicBezTo>
                <a:cubicBezTo>
                  <a:pt x="2351472" y="683719"/>
                  <a:pt x="2366227" y="738428"/>
                  <a:pt x="2355103" y="954107"/>
                </a:cubicBezTo>
                <a:cubicBezTo>
                  <a:pt x="2180782" y="950787"/>
                  <a:pt x="1954194" y="975348"/>
                  <a:pt x="1813429" y="954107"/>
                </a:cubicBezTo>
                <a:cubicBezTo>
                  <a:pt x="1672664" y="932866"/>
                  <a:pt x="1380387" y="955800"/>
                  <a:pt x="1248205" y="954107"/>
                </a:cubicBezTo>
                <a:cubicBezTo>
                  <a:pt x="1116023" y="952414"/>
                  <a:pt x="847991" y="981636"/>
                  <a:pt x="635878" y="954107"/>
                </a:cubicBezTo>
                <a:cubicBezTo>
                  <a:pt x="423765" y="926578"/>
                  <a:pt x="290532" y="975730"/>
                  <a:pt x="0" y="954107"/>
                </a:cubicBezTo>
                <a:cubicBezTo>
                  <a:pt x="-13543" y="863114"/>
                  <a:pt x="-4801" y="689799"/>
                  <a:pt x="0" y="505677"/>
                </a:cubicBezTo>
                <a:cubicBezTo>
                  <a:pt x="4801" y="321555"/>
                  <a:pt x="-18942" y="238941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41348626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UDŽBENIK</a:t>
            </a:r>
          </a:p>
          <a:p>
            <a:pPr algn="ctr"/>
            <a:r>
              <a:rPr lang="hr-HR" sz="2800" dirty="0">
                <a:latin typeface="Comic Sans MS" panose="030F0702030302020204" pitchFamily="66" charset="0"/>
              </a:rPr>
              <a:t>stranica 14.</a:t>
            </a:r>
          </a:p>
        </p:txBody>
      </p:sp>
      <p:sp>
        <p:nvSpPr>
          <p:cNvPr id="4" name="TekstniOkvir 5">
            <a:extLst>
              <a:ext uri="{FF2B5EF4-FFF2-40B4-BE49-F238E27FC236}">
                <a16:creationId xmlns:a16="http://schemas.microsoft.com/office/drawing/2014/main" id="{949623F0-4607-E364-DD2D-8AA31A5BE789}"/>
              </a:ext>
            </a:extLst>
          </p:cNvPr>
          <p:cNvSpPr txBox="1"/>
          <p:nvPr/>
        </p:nvSpPr>
        <p:spPr>
          <a:xfrm>
            <a:off x="839380" y="1398617"/>
            <a:ext cx="3461656" cy="523220"/>
          </a:xfrm>
          <a:custGeom>
            <a:avLst/>
            <a:gdLst>
              <a:gd name="csX0" fmla="*/ 0 w 3461656"/>
              <a:gd name="csY0" fmla="*/ 0 h 523220"/>
              <a:gd name="csX1" fmla="*/ 588482 w 3461656"/>
              <a:gd name="csY1" fmla="*/ 0 h 523220"/>
              <a:gd name="csX2" fmla="*/ 1176963 w 3461656"/>
              <a:gd name="csY2" fmla="*/ 0 h 523220"/>
              <a:gd name="csX3" fmla="*/ 1765445 w 3461656"/>
              <a:gd name="csY3" fmla="*/ 0 h 523220"/>
              <a:gd name="csX4" fmla="*/ 2527009 w 3461656"/>
              <a:gd name="csY4" fmla="*/ 0 h 523220"/>
              <a:gd name="csX5" fmla="*/ 3461656 w 3461656"/>
              <a:gd name="csY5" fmla="*/ 0 h 523220"/>
              <a:gd name="csX6" fmla="*/ 3461656 w 3461656"/>
              <a:gd name="csY6" fmla="*/ 523220 h 523220"/>
              <a:gd name="csX7" fmla="*/ 2769325 w 3461656"/>
              <a:gd name="csY7" fmla="*/ 523220 h 523220"/>
              <a:gd name="csX8" fmla="*/ 2042377 w 3461656"/>
              <a:gd name="csY8" fmla="*/ 523220 h 523220"/>
              <a:gd name="csX9" fmla="*/ 1384662 w 3461656"/>
              <a:gd name="csY9" fmla="*/ 523220 h 523220"/>
              <a:gd name="csX10" fmla="*/ 761564 w 3461656"/>
              <a:gd name="csY10" fmla="*/ 523220 h 523220"/>
              <a:gd name="csX11" fmla="*/ 0 w 3461656"/>
              <a:gd name="csY11" fmla="*/ 523220 h 523220"/>
              <a:gd name="csX12" fmla="*/ 0 w 3461656"/>
              <a:gd name="csY12" fmla="*/ 0 h 523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61656" h="523220" fill="none" extrusionOk="0">
                <a:moveTo>
                  <a:pt x="0" y="0"/>
                </a:moveTo>
                <a:cubicBezTo>
                  <a:pt x="134723" y="-20782"/>
                  <a:pt x="417540" y="8990"/>
                  <a:pt x="588482" y="0"/>
                </a:cubicBezTo>
                <a:cubicBezTo>
                  <a:pt x="759424" y="-8990"/>
                  <a:pt x="901717" y="-28966"/>
                  <a:pt x="1176963" y="0"/>
                </a:cubicBezTo>
                <a:cubicBezTo>
                  <a:pt x="1452209" y="28966"/>
                  <a:pt x="1536085" y="-18825"/>
                  <a:pt x="1765445" y="0"/>
                </a:cubicBezTo>
                <a:cubicBezTo>
                  <a:pt x="1994805" y="18825"/>
                  <a:pt x="2150116" y="23740"/>
                  <a:pt x="2527009" y="0"/>
                </a:cubicBezTo>
                <a:cubicBezTo>
                  <a:pt x="2903902" y="-23740"/>
                  <a:pt x="3157041" y="16023"/>
                  <a:pt x="3461656" y="0"/>
                </a:cubicBezTo>
                <a:cubicBezTo>
                  <a:pt x="3482626" y="161661"/>
                  <a:pt x="3485617" y="277059"/>
                  <a:pt x="3461656" y="523220"/>
                </a:cubicBezTo>
                <a:cubicBezTo>
                  <a:pt x="3247139" y="490515"/>
                  <a:pt x="3017719" y="544973"/>
                  <a:pt x="2769325" y="523220"/>
                </a:cubicBezTo>
                <a:cubicBezTo>
                  <a:pt x="2520931" y="501467"/>
                  <a:pt x="2329708" y="556837"/>
                  <a:pt x="2042377" y="523220"/>
                </a:cubicBezTo>
                <a:cubicBezTo>
                  <a:pt x="1755046" y="489603"/>
                  <a:pt x="1597366" y="514772"/>
                  <a:pt x="1384662" y="523220"/>
                </a:cubicBezTo>
                <a:cubicBezTo>
                  <a:pt x="1171958" y="531668"/>
                  <a:pt x="973838" y="531366"/>
                  <a:pt x="761564" y="523220"/>
                </a:cubicBezTo>
                <a:cubicBezTo>
                  <a:pt x="549290" y="515074"/>
                  <a:pt x="163479" y="490517"/>
                  <a:pt x="0" y="523220"/>
                </a:cubicBezTo>
                <a:cubicBezTo>
                  <a:pt x="-15642" y="341390"/>
                  <a:pt x="-1447" y="150465"/>
                  <a:pt x="0" y="0"/>
                </a:cubicBezTo>
                <a:close/>
              </a:path>
              <a:path w="3461656" h="523220" stroke="0" extrusionOk="0">
                <a:moveTo>
                  <a:pt x="0" y="0"/>
                </a:moveTo>
                <a:cubicBezTo>
                  <a:pt x="128963" y="16519"/>
                  <a:pt x="428794" y="10377"/>
                  <a:pt x="623098" y="0"/>
                </a:cubicBezTo>
                <a:cubicBezTo>
                  <a:pt x="817402" y="-10377"/>
                  <a:pt x="1034063" y="20876"/>
                  <a:pt x="1315429" y="0"/>
                </a:cubicBezTo>
                <a:cubicBezTo>
                  <a:pt x="1596795" y="-20876"/>
                  <a:pt x="1724778" y="-12660"/>
                  <a:pt x="2042377" y="0"/>
                </a:cubicBezTo>
                <a:cubicBezTo>
                  <a:pt x="2359976" y="12660"/>
                  <a:pt x="2638174" y="-18570"/>
                  <a:pt x="2803941" y="0"/>
                </a:cubicBezTo>
                <a:cubicBezTo>
                  <a:pt x="2969708" y="18570"/>
                  <a:pt x="3179589" y="5956"/>
                  <a:pt x="3461656" y="0"/>
                </a:cubicBezTo>
                <a:cubicBezTo>
                  <a:pt x="3444679" y="152950"/>
                  <a:pt x="3486220" y="316745"/>
                  <a:pt x="3461656" y="523220"/>
                </a:cubicBezTo>
                <a:cubicBezTo>
                  <a:pt x="3315509" y="554276"/>
                  <a:pt x="3087885" y="504811"/>
                  <a:pt x="2838558" y="523220"/>
                </a:cubicBezTo>
                <a:cubicBezTo>
                  <a:pt x="2589231" y="541629"/>
                  <a:pt x="2434100" y="541177"/>
                  <a:pt x="2215460" y="523220"/>
                </a:cubicBezTo>
                <a:cubicBezTo>
                  <a:pt x="1996820" y="505263"/>
                  <a:pt x="1843626" y="498234"/>
                  <a:pt x="1592362" y="523220"/>
                </a:cubicBezTo>
                <a:cubicBezTo>
                  <a:pt x="1341098" y="548206"/>
                  <a:pt x="1250115" y="543144"/>
                  <a:pt x="969264" y="523220"/>
                </a:cubicBezTo>
                <a:cubicBezTo>
                  <a:pt x="688413" y="503296"/>
                  <a:pt x="435295" y="559162"/>
                  <a:pt x="0" y="523220"/>
                </a:cubicBezTo>
                <a:cubicBezTo>
                  <a:pt x="17271" y="301659"/>
                  <a:pt x="-2160" y="159687"/>
                  <a:pt x="0" y="0"/>
                </a:cubicBezTo>
                <a:close/>
              </a:path>
            </a:pathLst>
          </a:custGeom>
          <a:solidFill>
            <a:srgbClr val="FFF4E4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2057729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Comic Sans MS" panose="030F0702030302020204" pitchFamily="66" charset="0"/>
              </a:rPr>
              <a:t>DOMAĆA ZADAĆA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EFC9B-6A82-347A-815B-B184831D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29" y="1147539"/>
            <a:ext cx="4290473" cy="48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94B2E-F6BF-3417-441A-94CE2ADC2D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73008-BB88-86D8-7FF5-3FE4DF0F2F79}"/>
              </a:ext>
            </a:extLst>
          </p:cNvPr>
          <p:cNvSpPr txBox="1"/>
          <p:nvPr/>
        </p:nvSpPr>
        <p:spPr>
          <a:xfrm>
            <a:off x="406399" y="379568"/>
            <a:ext cx="115993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Kako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čistoća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i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urednost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ugostiteljskog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objekta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utječu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na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zadovoljstvo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Amasis MT Pro Black" panose="020F0502020204030204" pitchFamily="18" charset="0"/>
              </a:rPr>
              <a:t>gostiju</a:t>
            </a:r>
            <a:r>
              <a:rPr lang="en-US" sz="4400" b="1" dirty="0">
                <a:solidFill>
                  <a:schemeClr val="accent2"/>
                </a:solidFill>
                <a:latin typeface="Amasis MT Pro Black" panose="020F0502020204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277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2B316-814A-06B3-49AE-54D3B322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29" b="12787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409AB1-FBE7-5A1E-3B02-88F9CD34132B}"/>
              </a:ext>
            </a:extLst>
          </p:cNvPr>
          <p:cNvSpPr txBox="1"/>
          <p:nvPr/>
        </p:nvSpPr>
        <p:spPr>
          <a:xfrm>
            <a:off x="448688" y="2416527"/>
            <a:ext cx="11155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sanitarno-higijenski</a:t>
            </a:r>
            <a:r>
              <a:rPr lang="en-US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uvjet</a:t>
            </a:r>
            <a:r>
              <a:rPr lang="hr-HR" sz="24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  <a:sym typeface="Symbol" panose="05050102010706020507" pitchFamily="18" charset="2"/>
              </a:rPr>
              <a:t>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pravila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standard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koji se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odnose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uređenje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čistoću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sigurnost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objekata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prostora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kojem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priprema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skladišti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poslužuje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18C3A-233C-D25B-EB8C-9ACD7A195DE4}"/>
              </a:ext>
            </a:extLst>
          </p:cNvPr>
          <p:cNvSpPr txBox="1"/>
          <p:nvPr/>
        </p:nvSpPr>
        <p:spPr>
          <a:xfrm>
            <a:off x="1714501" y="4725729"/>
            <a:ext cx="562988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sprječava</a:t>
            </a: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 se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kontaminacija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hrane</a:t>
            </a:r>
            <a:endParaRPr lang="hr-HR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štiti se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zdravlj</a:t>
            </a: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gostiju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zaposlenika</a:t>
            </a:r>
            <a:endParaRPr lang="hr-HR" sz="2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osiguravaju</a:t>
            </a:r>
            <a:r>
              <a:rPr lang="hr-HR" sz="2300" dirty="0">
                <a:latin typeface="Segoe UI" panose="020B0502040204020203" pitchFamily="34" charset="0"/>
                <a:cs typeface="Segoe UI" panose="020B0502040204020203" pitchFamily="34" charset="0"/>
              </a:rPr>
              <a:t> se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primjereni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dirty="0" err="1">
                <a:latin typeface="Segoe UI" panose="020B0502040204020203" pitchFamily="34" charset="0"/>
                <a:cs typeface="Segoe UI" panose="020B0502040204020203" pitchFamily="34" charset="0"/>
              </a:rPr>
              <a:t>uvjeti</a:t>
            </a:r>
            <a:r>
              <a:rPr lang="en-US" sz="2300" dirty="0">
                <a:latin typeface="Segoe UI" panose="020B0502040204020203" pitchFamily="34" charset="0"/>
                <a:cs typeface="Segoe UI" panose="020B0502040204020203" pitchFamily="34" charset="0"/>
              </a:rPr>
              <a:t> za rad</a:t>
            </a:r>
            <a:endParaRPr lang="en-US" sz="23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074E87-9A81-BD83-1C5B-8BBBCFBD8209}"/>
              </a:ext>
            </a:extLst>
          </p:cNvPr>
          <p:cNvCxnSpPr>
            <a:cxnSpLocks/>
          </p:cNvCxnSpPr>
          <p:nvPr/>
        </p:nvCxnSpPr>
        <p:spPr>
          <a:xfrm>
            <a:off x="2451370" y="3616856"/>
            <a:ext cx="0" cy="81831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7D859A-2D39-9512-E4CF-946245C8F9DB}"/>
              </a:ext>
            </a:extLst>
          </p:cNvPr>
          <p:cNvSpPr txBox="1"/>
          <p:nvPr/>
        </p:nvSpPr>
        <p:spPr>
          <a:xfrm>
            <a:off x="2648355" y="3798652"/>
            <a:ext cx="1203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primjena</a:t>
            </a:r>
            <a:endParaRPr lang="en-US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99C4A7F-4DC4-F294-5E74-4E5D831C9DF3}"/>
              </a:ext>
            </a:extLst>
          </p:cNvPr>
          <p:cNvSpPr/>
          <p:nvPr/>
        </p:nvSpPr>
        <p:spPr>
          <a:xfrm>
            <a:off x="1028715" y="1089390"/>
            <a:ext cx="7423748" cy="997324"/>
          </a:xfrm>
          <a:custGeom>
            <a:avLst/>
            <a:gdLst>
              <a:gd name="csX0" fmla="*/ 0 w 7423748"/>
              <a:gd name="csY0" fmla="*/ 166224 h 997324"/>
              <a:gd name="csX1" fmla="*/ 166224 w 7423748"/>
              <a:gd name="csY1" fmla="*/ 0 h 997324"/>
              <a:gd name="csX2" fmla="*/ 761123 w 7423748"/>
              <a:gd name="csY2" fmla="*/ 0 h 997324"/>
              <a:gd name="csX3" fmla="*/ 1439309 w 7423748"/>
              <a:gd name="csY3" fmla="*/ 0 h 997324"/>
              <a:gd name="csX4" fmla="*/ 2034208 w 7423748"/>
              <a:gd name="csY4" fmla="*/ 0 h 997324"/>
              <a:gd name="csX5" fmla="*/ 2587465 w 7423748"/>
              <a:gd name="csY5" fmla="*/ 0 h 997324"/>
              <a:gd name="csX6" fmla="*/ 3265650 w 7423748"/>
              <a:gd name="csY6" fmla="*/ 0 h 997324"/>
              <a:gd name="csX7" fmla="*/ 3777264 w 7423748"/>
              <a:gd name="csY7" fmla="*/ 0 h 997324"/>
              <a:gd name="csX8" fmla="*/ 4330520 w 7423748"/>
              <a:gd name="csY8" fmla="*/ 0 h 997324"/>
              <a:gd name="csX9" fmla="*/ 4330520 w 7423748"/>
              <a:gd name="csY9" fmla="*/ 0 h 997324"/>
              <a:gd name="csX10" fmla="*/ 4738826 w 7423748"/>
              <a:gd name="csY10" fmla="*/ 0 h 997324"/>
              <a:gd name="csX11" fmla="*/ 5184251 w 7423748"/>
              <a:gd name="csY11" fmla="*/ 0 h 997324"/>
              <a:gd name="csX12" fmla="*/ 5648235 w 7423748"/>
              <a:gd name="csY12" fmla="*/ 0 h 997324"/>
              <a:gd name="csX13" fmla="*/ 6186457 w 7423748"/>
              <a:gd name="csY13" fmla="*/ 0 h 997324"/>
              <a:gd name="csX14" fmla="*/ 6700569 w 7423748"/>
              <a:gd name="csY14" fmla="*/ 0 h 997324"/>
              <a:gd name="csX15" fmla="*/ 7257524 w 7423748"/>
              <a:gd name="csY15" fmla="*/ 0 h 997324"/>
              <a:gd name="csX16" fmla="*/ 7423748 w 7423748"/>
              <a:gd name="csY16" fmla="*/ 166224 h 997324"/>
              <a:gd name="csX17" fmla="*/ 7423748 w 7423748"/>
              <a:gd name="csY17" fmla="*/ 581772 h 997324"/>
              <a:gd name="csX18" fmla="*/ 8008071 w 7423748"/>
              <a:gd name="csY18" fmla="*/ 519257 h 997324"/>
              <a:gd name="csX19" fmla="*/ 7710066 w 7423748"/>
              <a:gd name="csY19" fmla="*/ 678298 h 997324"/>
              <a:gd name="csX20" fmla="*/ 7423748 w 7423748"/>
              <a:gd name="csY20" fmla="*/ 831103 h 997324"/>
              <a:gd name="csX21" fmla="*/ 7423748 w 7423748"/>
              <a:gd name="csY21" fmla="*/ 831100 h 997324"/>
              <a:gd name="csX22" fmla="*/ 7257524 w 7423748"/>
              <a:gd name="csY22" fmla="*/ 997324 h 997324"/>
              <a:gd name="csX23" fmla="*/ 6743412 w 7423748"/>
              <a:gd name="csY23" fmla="*/ 997324 h 997324"/>
              <a:gd name="csX24" fmla="*/ 6186457 w 7423748"/>
              <a:gd name="csY24" fmla="*/ 997324 h 997324"/>
              <a:gd name="csX25" fmla="*/ 5703913 w 7423748"/>
              <a:gd name="csY25" fmla="*/ 997324 h 997324"/>
              <a:gd name="csX26" fmla="*/ 5277048 w 7423748"/>
              <a:gd name="csY26" fmla="*/ 997324 h 997324"/>
              <a:gd name="csX27" fmla="*/ 4868742 w 7423748"/>
              <a:gd name="csY27" fmla="*/ 997324 h 997324"/>
              <a:gd name="csX28" fmla="*/ 4330520 w 7423748"/>
              <a:gd name="csY28" fmla="*/ 997324 h 997324"/>
              <a:gd name="csX29" fmla="*/ 4330520 w 7423748"/>
              <a:gd name="csY29" fmla="*/ 997324 h 997324"/>
              <a:gd name="csX30" fmla="*/ 3818906 w 7423748"/>
              <a:gd name="csY30" fmla="*/ 997324 h 997324"/>
              <a:gd name="csX31" fmla="*/ 3182364 w 7423748"/>
              <a:gd name="csY31" fmla="*/ 997324 h 997324"/>
              <a:gd name="csX32" fmla="*/ 2504179 w 7423748"/>
              <a:gd name="csY32" fmla="*/ 997324 h 997324"/>
              <a:gd name="csX33" fmla="*/ 1909279 w 7423748"/>
              <a:gd name="csY33" fmla="*/ 997324 h 997324"/>
              <a:gd name="csX34" fmla="*/ 1314380 w 7423748"/>
              <a:gd name="csY34" fmla="*/ 997324 h 997324"/>
              <a:gd name="csX35" fmla="*/ 166224 w 7423748"/>
              <a:gd name="csY35" fmla="*/ 997324 h 997324"/>
              <a:gd name="csX36" fmla="*/ 0 w 7423748"/>
              <a:gd name="csY36" fmla="*/ 831100 h 997324"/>
              <a:gd name="csX37" fmla="*/ 0 w 7423748"/>
              <a:gd name="csY37" fmla="*/ 831103 h 997324"/>
              <a:gd name="csX38" fmla="*/ 0 w 7423748"/>
              <a:gd name="csY38" fmla="*/ 581772 h 997324"/>
              <a:gd name="csX39" fmla="*/ 0 w 7423748"/>
              <a:gd name="csY39" fmla="*/ 581772 h 997324"/>
              <a:gd name="csX40" fmla="*/ 0 w 7423748"/>
              <a:gd name="csY40" fmla="*/ 166224 h 9973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7423748" h="997324" fill="none" extrusionOk="0">
                <a:moveTo>
                  <a:pt x="0" y="166224"/>
                </a:moveTo>
                <a:cubicBezTo>
                  <a:pt x="-2152" y="52890"/>
                  <a:pt x="69678" y="7962"/>
                  <a:pt x="166224" y="0"/>
                </a:cubicBezTo>
                <a:cubicBezTo>
                  <a:pt x="448873" y="-70878"/>
                  <a:pt x="469313" y="21453"/>
                  <a:pt x="761123" y="0"/>
                </a:cubicBezTo>
                <a:cubicBezTo>
                  <a:pt x="1052933" y="-21453"/>
                  <a:pt x="1187813" y="43696"/>
                  <a:pt x="1439309" y="0"/>
                </a:cubicBezTo>
                <a:cubicBezTo>
                  <a:pt x="1690805" y="-43696"/>
                  <a:pt x="1745605" y="30742"/>
                  <a:pt x="2034208" y="0"/>
                </a:cubicBezTo>
                <a:cubicBezTo>
                  <a:pt x="2322811" y="-30742"/>
                  <a:pt x="2392520" y="14550"/>
                  <a:pt x="2587465" y="0"/>
                </a:cubicBezTo>
                <a:cubicBezTo>
                  <a:pt x="2782410" y="-14550"/>
                  <a:pt x="2946749" y="45838"/>
                  <a:pt x="3265650" y="0"/>
                </a:cubicBezTo>
                <a:cubicBezTo>
                  <a:pt x="3584552" y="-45838"/>
                  <a:pt x="3662535" y="11615"/>
                  <a:pt x="3777264" y="0"/>
                </a:cubicBezTo>
                <a:cubicBezTo>
                  <a:pt x="3891993" y="-11615"/>
                  <a:pt x="4162556" y="37526"/>
                  <a:pt x="4330520" y="0"/>
                </a:cubicBezTo>
                <a:lnTo>
                  <a:pt x="4330520" y="0"/>
                </a:lnTo>
                <a:cubicBezTo>
                  <a:pt x="4502487" y="-21518"/>
                  <a:pt x="4604135" y="7216"/>
                  <a:pt x="4738826" y="0"/>
                </a:cubicBezTo>
                <a:cubicBezTo>
                  <a:pt x="4873517" y="-7216"/>
                  <a:pt x="5068674" y="39724"/>
                  <a:pt x="5184251" y="0"/>
                </a:cubicBezTo>
                <a:cubicBezTo>
                  <a:pt x="5299828" y="-39724"/>
                  <a:pt x="5435950" y="34718"/>
                  <a:pt x="5648235" y="0"/>
                </a:cubicBezTo>
                <a:cubicBezTo>
                  <a:pt x="5860520" y="-34718"/>
                  <a:pt x="5963923" y="48701"/>
                  <a:pt x="6186457" y="0"/>
                </a:cubicBezTo>
                <a:cubicBezTo>
                  <a:pt x="6311386" y="-49030"/>
                  <a:pt x="6589988" y="13897"/>
                  <a:pt x="6700569" y="0"/>
                </a:cubicBezTo>
                <a:cubicBezTo>
                  <a:pt x="6811150" y="-13897"/>
                  <a:pt x="7084011" y="64200"/>
                  <a:pt x="7257524" y="0"/>
                </a:cubicBezTo>
                <a:cubicBezTo>
                  <a:pt x="7364246" y="489"/>
                  <a:pt x="7434659" y="74953"/>
                  <a:pt x="7423748" y="166224"/>
                </a:cubicBezTo>
                <a:cubicBezTo>
                  <a:pt x="7435189" y="346477"/>
                  <a:pt x="7423141" y="467474"/>
                  <a:pt x="7423748" y="581772"/>
                </a:cubicBezTo>
                <a:cubicBezTo>
                  <a:pt x="7666186" y="518693"/>
                  <a:pt x="7765391" y="602513"/>
                  <a:pt x="8008071" y="519257"/>
                </a:cubicBezTo>
                <a:cubicBezTo>
                  <a:pt x="7942832" y="569166"/>
                  <a:pt x="7767986" y="643028"/>
                  <a:pt x="7710066" y="678298"/>
                </a:cubicBezTo>
                <a:cubicBezTo>
                  <a:pt x="7652146" y="713568"/>
                  <a:pt x="7560532" y="742784"/>
                  <a:pt x="7423748" y="831103"/>
                </a:cubicBezTo>
                <a:lnTo>
                  <a:pt x="7423748" y="831100"/>
                </a:lnTo>
                <a:cubicBezTo>
                  <a:pt x="7421887" y="914918"/>
                  <a:pt x="7360641" y="990702"/>
                  <a:pt x="7257524" y="997324"/>
                </a:cubicBezTo>
                <a:cubicBezTo>
                  <a:pt x="7079467" y="1022790"/>
                  <a:pt x="6876203" y="945971"/>
                  <a:pt x="6743412" y="997324"/>
                </a:cubicBezTo>
                <a:cubicBezTo>
                  <a:pt x="6610621" y="1048677"/>
                  <a:pt x="6430219" y="992959"/>
                  <a:pt x="6186457" y="997324"/>
                </a:cubicBezTo>
                <a:cubicBezTo>
                  <a:pt x="6050639" y="1021258"/>
                  <a:pt x="5908558" y="977555"/>
                  <a:pt x="5703913" y="997324"/>
                </a:cubicBezTo>
                <a:cubicBezTo>
                  <a:pt x="5499268" y="1017093"/>
                  <a:pt x="5428828" y="955660"/>
                  <a:pt x="5277048" y="997324"/>
                </a:cubicBezTo>
                <a:cubicBezTo>
                  <a:pt x="5125268" y="1038988"/>
                  <a:pt x="4983790" y="976946"/>
                  <a:pt x="4868742" y="997324"/>
                </a:cubicBezTo>
                <a:cubicBezTo>
                  <a:pt x="4753694" y="1017702"/>
                  <a:pt x="4469865" y="982643"/>
                  <a:pt x="4330520" y="997324"/>
                </a:cubicBezTo>
                <a:lnTo>
                  <a:pt x="4330520" y="997324"/>
                </a:lnTo>
                <a:cubicBezTo>
                  <a:pt x="4208353" y="1039576"/>
                  <a:pt x="3951340" y="960985"/>
                  <a:pt x="3818906" y="997324"/>
                </a:cubicBezTo>
                <a:cubicBezTo>
                  <a:pt x="3686472" y="1033663"/>
                  <a:pt x="3375971" y="945761"/>
                  <a:pt x="3182364" y="997324"/>
                </a:cubicBezTo>
                <a:cubicBezTo>
                  <a:pt x="2988757" y="1048887"/>
                  <a:pt x="2746918" y="951368"/>
                  <a:pt x="2504179" y="997324"/>
                </a:cubicBezTo>
                <a:cubicBezTo>
                  <a:pt x="2261441" y="1043280"/>
                  <a:pt x="2029778" y="990020"/>
                  <a:pt x="1909279" y="997324"/>
                </a:cubicBezTo>
                <a:cubicBezTo>
                  <a:pt x="1788780" y="1004628"/>
                  <a:pt x="1461953" y="989253"/>
                  <a:pt x="1314380" y="997324"/>
                </a:cubicBezTo>
                <a:cubicBezTo>
                  <a:pt x="1166807" y="1005395"/>
                  <a:pt x="427073" y="880365"/>
                  <a:pt x="166224" y="997324"/>
                </a:cubicBezTo>
                <a:cubicBezTo>
                  <a:pt x="75519" y="993883"/>
                  <a:pt x="5865" y="944001"/>
                  <a:pt x="0" y="831100"/>
                </a:cubicBezTo>
                <a:lnTo>
                  <a:pt x="0" y="831103"/>
                </a:lnTo>
                <a:cubicBezTo>
                  <a:pt x="-22019" y="754923"/>
                  <a:pt x="552" y="643338"/>
                  <a:pt x="0" y="581772"/>
                </a:cubicBezTo>
                <a:lnTo>
                  <a:pt x="0" y="581772"/>
                </a:lnTo>
                <a:cubicBezTo>
                  <a:pt x="-46398" y="446343"/>
                  <a:pt x="21166" y="281775"/>
                  <a:pt x="0" y="166224"/>
                </a:cubicBezTo>
                <a:close/>
              </a:path>
              <a:path w="7423748" h="997324" stroke="0" extrusionOk="0">
                <a:moveTo>
                  <a:pt x="0" y="166224"/>
                </a:moveTo>
                <a:cubicBezTo>
                  <a:pt x="2809" y="60171"/>
                  <a:pt x="72275" y="2905"/>
                  <a:pt x="166224" y="0"/>
                </a:cubicBezTo>
                <a:cubicBezTo>
                  <a:pt x="373159" y="-47313"/>
                  <a:pt x="433887" y="15822"/>
                  <a:pt x="677838" y="0"/>
                </a:cubicBezTo>
                <a:cubicBezTo>
                  <a:pt x="921789" y="-15822"/>
                  <a:pt x="996311" y="45772"/>
                  <a:pt x="1272737" y="0"/>
                </a:cubicBezTo>
                <a:cubicBezTo>
                  <a:pt x="1549163" y="-45772"/>
                  <a:pt x="1555000" y="18270"/>
                  <a:pt x="1742707" y="0"/>
                </a:cubicBezTo>
                <a:cubicBezTo>
                  <a:pt x="1930414" y="-18270"/>
                  <a:pt x="2031786" y="30596"/>
                  <a:pt x="2212678" y="0"/>
                </a:cubicBezTo>
                <a:cubicBezTo>
                  <a:pt x="2393570" y="-30596"/>
                  <a:pt x="2588869" y="37131"/>
                  <a:pt x="2849220" y="0"/>
                </a:cubicBezTo>
                <a:cubicBezTo>
                  <a:pt x="3109571" y="-37131"/>
                  <a:pt x="3207695" y="13352"/>
                  <a:pt x="3444120" y="0"/>
                </a:cubicBezTo>
                <a:cubicBezTo>
                  <a:pt x="3680545" y="-13352"/>
                  <a:pt x="4049480" y="80587"/>
                  <a:pt x="4330520" y="0"/>
                </a:cubicBezTo>
                <a:lnTo>
                  <a:pt x="4330520" y="0"/>
                </a:lnTo>
                <a:cubicBezTo>
                  <a:pt x="4428683" y="-38322"/>
                  <a:pt x="4623803" y="15014"/>
                  <a:pt x="4757386" y="0"/>
                </a:cubicBezTo>
                <a:cubicBezTo>
                  <a:pt x="4890969" y="-15014"/>
                  <a:pt x="5053429" y="31746"/>
                  <a:pt x="5165692" y="0"/>
                </a:cubicBezTo>
                <a:cubicBezTo>
                  <a:pt x="5277955" y="-31746"/>
                  <a:pt x="5538004" y="20854"/>
                  <a:pt x="5666795" y="0"/>
                </a:cubicBezTo>
                <a:cubicBezTo>
                  <a:pt x="5795586" y="-20854"/>
                  <a:pt x="6081565" y="32788"/>
                  <a:pt x="6186457" y="0"/>
                </a:cubicBezTo>
                <a:cubicBezTo>
                  <a:pt x="6393840" y="-18697"/>
                  <a:pt x="6568832" y="55281"/>
                  <a:pt x="6711280" y="0"/>
                </a:cubicBezTo>
                <a:cubicBezTo>
                  <a:pt x="6853728" y="-55281"/>
                  <a:pt x="6991972" y="3737"/>
                  <a:pt x="7257524" y="0"/>
                </a:cubicBezTo>
                <a:cubicBezTo>
                  <a:pt x="7353340" y="-2053"/>
                  <a:pt x="7422295" y="99781"/>
                  <a:pt x="7423748" y="166224"/>
                </a:cubicBezTo>
                <a:cubicBezTo>
                  <a:pt x="7425418" y="348544"/>
                  <a:pt x="7396473" y="494394"/>
                  <a:pt x="7423748" y="581772"/>
                </a:cubicBezTo>
                <a:cubicBezTo>
                  <a:pt x="7696335" y="496728"/>
                  <a:pt x="7790084" y="611807"/>
                  <a:pt x="8008071" y="519257"/>
                </a:cubicBezTo>
                <a:cubicBezTo>
                  <a:pt x="7903269" y="618369"/>
                  <a:pt x="7815691" y="602273"/>
                  <a:pt x="7710066" y="678298"/>
                </a:cubicBezTo>
                <a:cubicBezTo>
                  <a:pt x="7604441" y="754323"/>
                  <a:pt x="7535754" y="751448"/>
                  <a:pt x="7423748" y="831103"/>
                </a:cubicBezTo>
                <a:lnTo>
                  <a:pt x="7423748" y="831100"/>
                </a:lnTo>
                <a:cubicBezTo>
                  <a:pt x="7425813" y="902236"/>
                  <a:pt x="7354334" y="971453"/>
                  <a:pt x="7257524" y="997324"/>
                </a:cubicBezTo>
                <a:cubicBezTo>
                  <a:pt x="7009092" y="1003972"/>
                  <a:pt x="6911353" y="963401"/>
                  <a:pt x="6700569" y="997324"/>
                </a:cubicBezTo>
                <a:cubicBezTo>
                  <a:pt x="6489786" y="1031247"/>
                  <a:pt x="6429457" y="949028"/>
                  <a:pt x="6186457" y="997324"/>
                </a:cubicBezTo>
                <a:cubicBezTo>
                  <a:pt x="5940880" y="1031186"/>
                  <a:pt x="5838304" y="944643"/>
                  <a:pt x="5685354" y="997324"/>
                </a:cubicBezTo>
                <a:cubicBezTo>
                  <a:pt x="5532404" y="1050005"/>
                  <a:pt x="5439468" y="971673"/>
                  <a:pt x="5258489" y="997324"/>
                </a:cubicBezTo>
                <a:cubicBezTo>
                  <a:pt x="5077511" y="1022975"/>
                  <a:pt x="4969492" y="955737"/>
                  <a:pt x="4831623" y="997324"/>
                </a:cubicBezTo>
                <a:cubicBezTo>
                  <a:pt x="4693754" y="1038911"/>
                  <a:pt x="4451799" y="979356"/>
                  <a:pt x="4330520" y="997324"/>
                </a:cubicBezTo>
                <a:lnTo>
                  <a:pt x="4330520" y="997324"/>
                </a:lnTo>
                <a:cubicBezTo>
                  <a:pt x="4080740" y="1018106"/>
                  <a:pt x="3989125" y="939416"/>
                  <a:pt x="3818906" y="997324"/>
                </a:cubicBezTo>
                <a:cubicBezTo>
                  <a:pt x="3648687" y="1055232"/>
                  <a:pt x="3455737" y="968737"/>
                  <a:pt x="3224007" y="997324"/>
                </a:cubicBezTo>
                <a:cubicBezTo>
                  <a:pt x="2992277" y="1025911"/>
                  <a:pt x="2829743" y="963064"/>
                  <a:pt x="2712394" y="997324"/>
                </a:cubicBezTo>
                <a:cubicBezTo>
                  <a:pt x="2595045" y="1031584"/>
                  <a:pt x="2413601" y="969743"/>
                  <a:pt x="2242423" y="997324"/>
                </a:cubicBezTo>
                <a:cubicBezTo>
                  <a:pt x="2071245" y="1024905"/>
                  <a:pt x="1749572" y="959877"/>
                  <a:pt x="1564238" y="997324"/>
                </a:cubicBezTo>
                <a:cubicBezTo>
                  <a:pt x="1378904" y="1034771"/>
                  <a:pt x="1214183" y="987110"/>
                  <a:pt x="1052624" y="997324"/>
                </a:cubicBezTo>
                <a:cubicBezTo>
                  <a:pt x="891065" y="1007538"/>
                  <a:pt x="441420" y="902682"/>
                  <a:pt x="166224" y="997324"/>
                </a:cubicBezTo>
                <a:cubicBezTo>
                  <a:pt x="61370" y="985702"/>
                  <a:pt x="16005" y="920966"/>
                  <a:pt x="0" y="831100"/>
                </a:cubicBezTo>
                <a:lnTo>
                  <a:pt x="0" y="831103"/>
                </a:lnTo>
                <a:cubicBezTo>
                  <a:pt x="-25633" y="747060"/>
                  <a:pt x="9602" y="650611"/>
                  <a:pt x="0" y="581772"/>
                </a:cubicBezTo>
                <a:lnTo>
                  <a:pt x="0" y="581772"/>
                </a:lnTo>
                <a:cubicBezTo>
                  <a:pt x="-44534" y="377706"/>
                  <a:pt x="6247" y="348944"/>
                  <a:pt x="0" y="1662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57871"/>
                      <a:gd name="adj2" fmla="val 206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A4BB3-6750-9B18-3A19-3C1C03F16429}"/>
              </a:ext>
            </a:extLst>
          </p:cNvPr>
          <p:cNvSpPr txBox="1"/>
          <p:nvPr/>
        </p:nvSpPr>
        <p:spPr>
          <a:xfrm>
            <a:off x="1028715" y="1136114"/>
            <a:ext cx="7423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Bi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ste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li se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vrati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li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restoran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kojem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bila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ukusna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prostor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djelovao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nehigijenski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? Zašto?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1F1D81-7FC8-1892-BEE8-73A95D12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1" t="35237" r="78907" b="35328"/>
          <a:stretch>
            <a:fillRect/>
          </a:stretch>
        </p:blipFill>
        <p:spPr>
          <a:xfrm>
            <a:off x="9255516" y="816558"/>
            <a:ext cx="1483110" cy="15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9F606-7E11-C61B-246A-08C131C5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226" y="836736"/>
            <a:ext cx="1645049" cy="1899766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318B699D-20B9-59C8-0CED-1582FC8F63FF}"/>
              </a:ext>
            </a:extLst>
          </p:cNvPr>
          <p:cNvSpPr/>
          <p:nvPr/>
        </p:nvSpPr>
        <p:spPr>
          <a:xfrm>
            <a:off x="10042584" y="2828835"/>
            <a:ext cx="1902332" cy="1200329"/>
          </a:xfrm>
          <a:custGeom>
            <a:avLst/>
            <a:gdLst>
              <a:gd name="csX0" fmla="*/ 0 w 1902332"/>
              <a:gd name="csY0" fmla="*/ 0 h 1200329"/>
              <a:gd name="csX1" fmla="*/ 653134 w 1902332"/>
              <a:gd name="csY1" fmla="*/ 0 h 1200329"/>
              <a:gd name="csX2" fmla="*/ 1268221 w 1902332"/>
              <a:gd name="csY2" fmla="*/ 0 h 1200329"/>
              <a:gd name="csX3" fmla="*/ 1902332 w 1902332"/>
              <a:gd name="csY3" fmla="*/ 0 h 1200329"/>
              <a:gd name="csX4" fmla="*/ 1902332 w 1902332"/>
              <a:gd name="csY4" fmla="*/ 624171 h 1200329"/>
              <a:gd name="csX5" fmla="*/ 1902332 w 1902332"/>
              <a:gd name="csY5" fmla="*/ 1200329 h 1200329"/>
              <a:gd name="csX6" fmla="*/ 1249198 w 1902332"/>
              <a:gd name="csY6" fmla="*/ 1200329 h 1200329"/>
              <a:gd name="csX7" fmla="*/ 672157 w 1902332"/>
              <a:gd name="csY7" fmla="*/ 1200329 h 1200329"/>
              <a:gd name="csX8" fmla="*/ 0 w 1902332"/>
              <a:gd name="csY8" fmla="*/ 1200329 h 1200329"/>
              <a:gd name="csX9" fmla="*/ 0 w 1902332"/>
              <a:gd name="csY9" fmla="*/ 588161 h 1200329"/>
              <a:gd name="csX10" fmla="*/ 0 w 1902332"/>
              <a:gd name="csY10" fmla="*/ 0 h 12003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902332" h="1200329" extrusionOk="0">
                <a:moveTo>
                  <a:pt x="0" y="0"/>
                </a:moveTo>
                <a:cubicBezTo>
                  <a:pt x="187313" y="-2218"/>
                  <a:pt x="341261" y="26614"/>
                  <a:pt x="653134" y="0"/>
                </a:cubicBezTo>
                <a:cubicBezTo>
                  <a:pt x="965007" y="-26614"/>
                  <a:pt x="1110330" y="-514"/>
                  <a:pt x="1268221" y="0"/>
                </a:cubicBezTo>
                <a:cubicBezTo>
                  <a:pt x="1426112" y="514"/>
                  <a:pt x="1621701" y="-19154"/>
                  <a:pt x="1902332" y="0"/>
                </a:cubicBezTo>
                <a:cubicBezTo>
                  <a:pt x="1929156" y="212851"/>
                  <a:pt x="1933454" y="377082"/>
                  <a:pt x="1902332" y="624171"/>
                </a:cubicBezTo>
                <a:cubicBezTo>
                  <a:pt x="1871210" y="871260"/>
                  <a:pt x="1878005" y="1060926"/>
                  <a:pt x="1902332" y="1200329"/>
                </a:cubicBezTo>
                <a:cubicBezTo>
                  <a:pt x="1736343" y="1194743"/>
                  <a:pt x="1571767" y="1194180"/>
                  <a:pt x="1249198" y="1200329"/>
                </a:cubicBezTo>
                <a:cubicBezTo>
                  <a:pt x="926629" y="1206478"/>
                  <a:pt x="901416" y="1204327"/>
                  <a:pt x="672157" y="1200329"/>
                </a:cubicBezTo>
                <a:cubicBezTo>
                  <a:pt x="442898" y="1196331"/>
                  <a:pt x="168589" y="1218586"/>
                  <a:pt x="0" y="1200329"/>
                </a:cubicBezTo>
                <a:cubicBezTo>
                  <a:pt x="-29225" y="1027004"/>
                  <a:pt x="-25602" y="714965"/>
                  <a:pt x="0" y="588161"/>
                </a:cubicBezTo>
                <a:cubicBezTo>
                  <a:pt x="25602" y="461357"/>
                  <a:pt x="-25681" y="155966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41348626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RB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stranica 10.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zadatak 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4EFA4-96B7-8FC2-878F-47830459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424" y="3069969"/>
            <a:ext cx="3246622" cy="2983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2BCE9B-401A-822A-8DC0-3E1FB8CFD73A}"/>
              </a:ext>
            </a:extLst>
          </p:cNvPr>
          <p:cNvSpPr txBox="1"/>
          <p:nvPr/>
        </p:nvSpPr>
        <p:spPr>
          <a:xfrm>
            <a:off x="480548" y="1443840"/>
            <a:ext cx="91887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Istraži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pomoću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interneta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dodatne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literature pa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napiši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koji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zakonski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propisi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Republici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Hrvatskoj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određuju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kontrolu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ispravnost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rada 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hranom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190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A841BE-550F-A348-CD6D-42DB1EDD9964}"/>
              </a:ext>
            </a:extLst>
          </p:cNvPr>
          <p:cNvSpPr txBox="1"/>
          <p:nvPr/>
        </p:nvSpPr>
        <p:spPr>
          <a:xfrm>
            <a:off x="342899" y="987517"/>
            <a:ext cx="2624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HACCP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sustav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3C39D-46D8-5999-FDCD-FCA9FC16EEF1}"/>
              </a:ext>
            </a:extLst>
          </p:cNvPr>
          <p:cNvSpPr txBox="1"/>
          <p:nvPr/>
        </p:nvSpPr>
        <p:spPr>
          <a:xfrm>
            <a:off x="564692" y="1657237"/>
            <a:ext cx="465258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sustav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kojim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osigurava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zdravstveno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sigurna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ispravna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radi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zaštite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zdravlja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potrošača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zakonska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obaveza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sve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objekte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koji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posluju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s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hranom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bavezan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je za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sve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sudionike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proizvodnji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trgovini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hranom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10E65-CCCF-1882-B1B4-6A498EA3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02" y="1249127"/>
            <a:ext cx="6725676" cy="3224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9ABADE-AB18-3552-A1FC-522F4FE55DA4}"/>
              </a:ext>
            </a:extLst>
          </p:cNvPr>
          <p:cNvSpPr txBox="1"/>
          <p:nvPr/>
        </p:nvSpPr>
        <p:spPr>
          <a:xfrm>
            <a:off x="5425924" y="4685462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Analiza </a:t>
            </a:r>
            <a:r>
              <a:rPr lang="en-US" sz="20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kritične</a:t>
            </a:r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kontrolne</a:t>
            </a:r>
            <a:r>
              <a:rPr lang="en-US" sz="20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točke</a:t>
            </a:r>
            <a:endParaRPr lang="en-US" sz="20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111291C-86DF-856E-3896-9D0F918B87BA}"/>
              </a:ext>
            </a:extLst>
          </p:cNvPr>
          <p:cNvSpPr/>
          <p:nvPr/>
        </p:nvSpPr>
        <p:spPr>
          <a:xfrm>
            <a:off x="1" y="4752600"/>
            <a:ext cx="7410044" cy="1116000"/>
          </a:xfrm>
          <a:prstGeom prst="homePlate">
            <a:avLst/>
          </a:prstGeom>
          <a:solidFill>
            <a:srgbClr val="FFF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41059-E353-7695-50B7-A98250AABE3C}"/>
              </a:ext>
            </a:extLst>
          </p:cNvPr>
          <p:cNvSpPr txBox="1"/>
          <p:nvPr/>
        </p:nvSpPr>
        <p:spPr>
          <a:xfrm>
            <a:off x="547181" y="1742129"/>
            <a:ext cx="68628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prepoznaje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analizira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mogu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ugroziti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hranu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sprječava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nastanak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kontrolira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svaki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korak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u: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proizvodnji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preradi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pripremi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skladištenju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distribuciji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hrane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2B46B-B671-D292-A4C6-E4CC471B326D}"/>
              </a:ext>
            </a:extLst>
          </p:cNvPr>
          <p:cNvSpPr txBox="1"/>
          <p:nvPr/>
        </p:nvSpPr>
        <p:spPr>
          <a:xfrm>
            <a:off x="342899" y="987517"/>
            <a:ext cx="4783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Što HACCP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omogućuje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5EC99-B21D-580A-0981-197B860C8D07}"/>
              </a:ext>
            </a:extLst>
          </p:cNvPr>
          <p:cNvSpPr txBox="1"/>
          <p:nvPr/>
        </p:nvSpPr>
        <p:spPr>
          <a:xfrm>
            <a:off x="167801" y="4801337"/>
            <a:ext cx="646646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Ako se ne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kontrolira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temperatura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hladnjaka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hrana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može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pokvariti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postati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opasna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iako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prvi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pogled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izgleda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dobro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1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A3B17C-60F1-8B70-5C52-3F24443B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042" y="1331194"/>
            <a:ext cx="4182059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0BC78B-5677-6773-5CFA-8CE50E9CE314}"/>
              </a:ext>
            </a:extLst>
          </p:cNvPr>
          <p:cNvSpPr txBox="1"/>
          <p:nvPr/>
        </p:nvSpPr>
        <p:spPr>
          <a:xfrm>
            <a:off x="342898" y="987517"/>
            <a:ext cx="5328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Provedba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analize</a:t>
            </a:r>
            <a:r>
              <a:rPr lang="en-US" sz="28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endParaRPr lang="en-US" sz="28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3A77A-AE63-440D-E706-CF3D8C493D75}"/>
              </a:ext>
            </a:extLst>
          </p:cNvPr>
          <p:cNvSpPr txBox="1"/>
          <p:nvPr/>
        </p:nvSpPr>
        <p:spPr>
          <a:xfrm>
            <a:off x="469358" y="1668932"/>
            <a:ext cx="1071744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utvrditi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moguće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rizike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za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sigurnost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hrane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pasnosti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prisutnost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uzročnika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bolesti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komadići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stakla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metala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vlas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kose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ostatci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sredstava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pranje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čišćenje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pasnosti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iz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okoliša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tijekom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pripreme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hrane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673B7-2D24-94F0-440F-34BC9A22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230" y="782099"/>
            <a:ext cx="1394821" cy="1457275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2BE878-CC71-0977-16C3-4EF8983970A8}"/>
              </a:ext>
            </a:extLst>
          </p:cNvPr>
          <p:cNvSpPr/>
          <p:nvPr/>
        </p:nvSpPr>
        <p:spPr>
          <a:xfrm>
            <a:off x="0" y="4258189"/>
            <a:ext cx="6799633" cy="1685706"/>
          </a:xfrm>
          <a:prstGeom prst="homePlate">
            <a:avLst>
              <a:gd name="adj" fmla="val 22878"/>
            </a:avLst>
          </a:prstGeom>
          <a:solidFill>
            <a:srgbClr val="FFF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37A9A-220D-8E39-F04E-B29CDD837B64}"/>
              </a:ext>
            </a:extLst>
          </p:cNvPr>
          <p:cNvSpPr txBox="1"/>
          <p:nvPr/>
        </p:nvSpPr>
        <p:spPr>
          <a:xfrm>
            <a:off x="70524" y="4331600"/>
            <a:ext cx="633027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r-HR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epravilno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oprana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radna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površina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→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mogu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ostati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kemijski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ostatci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sredstva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čišćenje</a:t>
            </a:r>
            <a:endParaRPr lang="hr-HR" sz="21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r-HR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štećeni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pribor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→ u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hranu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mogu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dospjeti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komadići</a:t>
            </a:r>
            <a:r>
              <a:rPr lang="en-US" sz="21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metala</a:t>
            </a:r>
            <a:endParaRPr lang="en-US" sz="2100" i="1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0D5628F-601B-2717-6A1D-B164B7F10707}"/>
              </a:ext>
            </a:extLst>
          </p:cNvPr>
          <p:cNvSpPr/>
          <p:nvPr/>
        </p:nvSpPr>
        <p:spPr>
          <a:xfrm>
            <a:off x="7733489" y="3576773"/>
            <a:ext cx="4173166" cy="1612295"/>
          </a:xfrm>
          <a:custGeom>
            <a:avLst/>
            <a:gdLst>
              <a:gd name="csX0" fmla="*/ 0 w 4173166"/>
              <a:gd name="csY0" fmla="*/ 268721 h 1612295"/>
              <a:gd name="csX1" fmla="*/ 268721 w 4173166"/>
              <a:gd name="csY1" fmla="*/ 0 h 1612295"/>
              <a:gd name="csX2" fmla="*/ 695528 w 4173166"/>
              <a:gd name="csY2" fmla="*/ 0 h 1612295"/>
              <a:gd name="csX3" fmla="*/ 695528 w 4173166"/>
              <a:gd name="csY3" fmla="*/ 0 h 1612295"/>
              <a:gd name="csX4" fmla="*/ 1206741 w 4173166"/>
              <a:gd name="csY4" fmla="*/ 0 h 1612295"/>
              <a:gd name="csX5" fmla="*/ 1738819 w 4173166"/>
              <a:gd name="csY5" fmla="*/ 0 h 1612295"/>
              <a:gd name="csX6" fmla="*/ 2301882 w 4173166"/>
              <a:gd name="csY6" fmla="*/ 0 h 1612295"/>
              <a:gd name="csX7" fmla="*/ 2886601 w 4173166"/>
              <a:gd name="csY7" fmla="*/ 0 h 1612295"/>
              <a:gd name="csX8" fmla="*/ 3406351 w 4173166"/>
              <a:gd name="csY8" fmla="*/ 0 h 1612295"/>
              <a:gd name="csX9" fmla="*/ 3904445 w 4173166"/>
              <a:gd name="csY9" fmla="*/ 0 h 1612295"/>
              <a:gd name="csX10" fmla="*/ 4173166 w 4173166"/>
              <a:gd name="csY10" fmla="*/ 268721 h 1612295"/>
              <a:gd name="csX11" fmla="*/ 4173166 w 4173166"/>
              <a:gd name="csY11" fmla="*/ 604613 h 1612295"/>
              <a:gd name="csX12" fmla="*/ 4173166 w 4173166"/>
              <a:gd name="csY12" fmla="*/ 940505 h 1612295"/>
              <a:gd name="csX13" fmla="*/ 4173166 w 4173166"/>
              <a:gd name="csY13" fmla="*/ 940505 h 1612295"/>
              <a:gd name="csX14" fmla="*/ 4173166 w 4173166"/>
              <a:gd name="csY14" fmla="*/ 1343579 h 1612295"/>
              <a:gd name="csX15" fmla="*/ 4173166 w 4173166"/>
              <a:gd name="csY15" fmla="*/ 1343574 h 1612295"/>
              <a:gd name="csX16" fmla="*/ 3904445 w 4173166"/>
              <a:gd name="csY16" fmla="*/ 1612295 h 1612295"/>
              <a:gd name="csX17" fmla="*/ 3319726 w 4173166"/>
              <a:gd name="csY17" fmla="*/ 1612295 h 1612295"/>
              <a:gd name="csX18" fmla="*/ 2843288 w 4173166"/>
              <a:gd name="csY18" fmla="*/ 1612295 h 1612295"/>
              <a:gd name="csX19" fmla="*/ 2323538 w 4173166"/>
              <a:gd name="csY19" fmla="*/ 1612295 h 1612295"/>
              <a:gd name="csX20" fmla="*/ 1738819 w 4173166"/>
              <a:gd name="csY20" fmla="*/ 1612295 h 1612295"/>
              <a:gd name="csX21" fmla="*/ 1323969 w 4173166"/>
              <a:gd name="csY21" fmla="*/ 1749646 h 1612295"/>
              <a:gd name="csX22" fmla="*/ 934011 w 4173166"/>
              <a:gd name="csY22" fmla="*/ 1878757 h 1612295"/>
              <a:gd name="csX23" fmla="*/ 494270 w 4173166"/>
              <a:gd name="csY23" fmla="*/ 2024349 h 1612295"/>
              <a:gd name="csX24" fmla="*/ 695528 w 4173166"/>
              <a:gd name="csY24" fmla="*/ 1612295 h 1612295"/>
              <a:gd name="csX25" fmla="*/ 268721 w 4173166"/>
              <a:gd name="csY25" fmla="*/ 1612295 h 1612295"/>
              <a:gd name="csX26" fmla="*/ 0 w 4173166"/>
              <a:gd name="csY26" fmla="*/ 1343574 h 1612295"/>
              <a:gd name="csX27" fmla="*/ 0 w 4173166"/>
              <a:gd name="csY27" fmla="*/ 1343579 h 1612295"/>
              <a:gd name="csX28" fmla="*/ 0 w 4173166"/>
              <a:gd name="csY28" fmla="*/ 940505 h 1612295"/>
              <a:gd name="csX29" fmla="*/ 0 w 4173166"/>
              <a:gd name="csY29" fmla="*/ 940505 h 1612295"/>
              <a:gd name="csX30" fmla="*/ 0 w 4173166"/>
              <a:gd name="csY30" fmla="*/ 624767 h 1612295"/>
              <a:gd name="csX31" fmla="*/ 0 w 4173166"/>
              <a:gd name="csY31" fmla="*/ 268721 h 16122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4173166" h="1612295" fill="none" extrusionOk="0">
                <a:moveTo>
                  <a:pt x="0" y="268721"/>
                </a:moveTo>
                <a:cubicBezTo>
                  <a:pt x="15864" y="128678"/>
                  <a:pt x="111772" y="-17478"/>
                  <a:pt x="268721" y="0"/>
                </a:cubicBezTo>
                <a:cubicBezTo>
                  <a:pt x="416725" y="-45483"/>
                  <a:pt x="604386" y="32971"/>
                  <a:pt x="695528" y="0"/>
                </a:cubicBezTo>
                <a:lnTo>
                  <a:pt x="695528" y="0"/>
                </a:lnTo>
                <a:cubicBezTo>
                  <a:pt x="946002" y="-37343"/>
                  <a:pt x="962009" y="35029"/>
                  <a:pt x="1206741" y="0"/>
                </a:cubicBezTo>
                <a:cubicBezTo>
                  <a:pt x="1451473" y="-35029"/>
                  <a:pt x="1507064" y="24361"/>
                  <a:pt x="1738819" y="0"/>
                </a:cubicBezTo>
                <a:cubicBezTo>
                  <a:pt x="2015407" y="-46090"/>
                  <a:pt x="2164470" y="27222"/>
                  <a:pt x="2301882" y="0"/>
                </a:cubicBezTo>
                <a:cubicBezTo>
                  <a:pt x="2439294" y="-27222"/>
                  <a:pt x="2673545" y="51289"/>
                  <a:pt x="2886601" y="0"/>
                </a:cubicBezTo>
                <a:cubicBezTo>
                  <a:pt x="3099657" y="-51289"/>
                  <a:pt x="3235260" y="41363"/>
                  <a:pt x="3406351" y="0"/>
                </a:cubicBezTo>
                <a:cubicBezTo>
                  <a:pt x="3577442" y="-41363"/>
                  <a:pt x="3753722" y="21227"/>
                  <a:pt x="3904445" y="0"/>
                </a:cubicBezTo>
                <a:cubicBezTo>
                  <a:pt x="4051120" y="4719"/>
                  <a:pt x="4190688" y="110771"/>
                  <a:pt x="4173166" y="268721"/>
                </a:cubicBezTo>
                <a:cubicBezTo>
                  <a:pt x="4175363" y="391529"/>
                  <a:pt x="4140195" y="482178"/>
                  <a:pt x="4173166" y="604613"/>
                </a:cubicBezTo>
                <a:cubicBezTo>
                  <a:pt x="4206137" y="727048"/>
                  <a:pt x="4139826" y="822602"/>
                  <a:pt x="4173166" y="940505"/>
                </a:cubicBezTo>
                <a:lnTo>
                  <a:pt x="4173166" y="940505"/>
                </a:lnTo>
                <a:cubicBezTo>
                  <a:pt x="4193226" y="1079802"/>
                  <a:pt x="4146747" y="1214473"/>
                  <a:pt x="4173166" y="1343579"/>
                </a:cubicBezTo>
                <a:lnTo>
                  <a:pt x="4173166" y="1343574"/>
                </a:lnTo>
                <a:cubicBezTo>
                  <a:pt x="4165842" y="1451357"/>
                  <a:pt x="4046737" y="1616645"/>
                  <a:pt x="3904445" y="1612295"/>
                </a:cubicBezTo>
                <a:cubicBezTo>
                  <a:pt x="3760999" y="1615539"/>
                  <a:pt x="3437203" y="1544635"/>
                  <a:pt x="3319726" y="1612295"/>
                </a:cubicBezTo>
                <a:cubicBezTo>
                  <a:pt x="3202249" y="1679955"/>
                  <a:pt x="3036425" y="1567364"/>
                  <a:pt x="2843288" y="1612295"/>
                </a:cubicBezTo>
                <a:cubicBezTo>
                  <a:pt x="2650151" y="1657226"/>
                  <a:pt x="2479261" y="1596591"/>
                  <a:pt x="2323538" y="1612295"/>
                </a:cubicBezTo>
                <a:cubicBezTo>
                  <a:pt x="2167815" y="1627999"/>
                  <a:pt x="1971216" y="1562135"/>
                  <a:pt x="1738819" y="1612295"/>
                </a:cubicBezTo>
                <a:cubicBezTo>
                  <a:pt x="1632330" y="1666838"/>
                  <a:pt x="1480834" y="1659140"/>
                  <a:pt x="1323969" y="1749646"/>
                </a:cubicBezTo>
                <a:cubicBezTo>
                  <a:pt x="1167104" y="1840152"/>
                  <a:pt x="1084836" y="1807818"/>
                  <a:pt x="934011" y="1878757"/>
                </a:cubicBezTo>
                <a:cubicBezTo>
                  <a:pt x="783186" y="1949695"/>
                  <a:pt x="629164" y="1950454"/>
                  <a:pt x="494270" y="2024349"/>
                </a:cubicBezTo>
                <a:cubicBezTo>
                  <a:pt x="519536" y="1902918"/>
                  <a:pt x="616574" y="1778479"/>
                  <a:pt x="695528" y="1612295"/>
                </a:cubicBezTo>
                <a:cubicBezTo>
                  <a:pt x="535775" y="1640689"/>
                  <a:pt x="478478" y="1581154"/>
                  <a:pt x="268721" y="1612295"/>
                </a:cubicBezTo>
                <a:cubicBezTo>
                  <a:pt x="93222" y="1638065"/>
                  <a:pt x="-4293" y="1532952"/>
                  <a:pt x="0" y="1343574"/>
                </a:cubicBezTo>
                <a:lnTo>
                  <a:pt x="0" y="1343579"/>
                </a:lnTo>
                <a:cubicBezTo>
                  <a:pt x="-17021" y="1213655"/>
                  <a:pt x="46260" y="1056622"/>
                  <a:pt x="0" y="940505"/>
                </a:cubicBezTo>
                <a:lnTo>
                  <a:pt x="0" y="940505"/>
                </a:lnTo>
                <a:cubicBezTo>
                  <a:pt x="-29283" y="853511"/>
                  <a:pt x="9539" y="769045"/>
                  <a:pt x="0" y="624767"/>
                </a:cubicBezTo>
                <a:cubicBezTo>
                  <a:pt x="-9539" y="480489"/>
                  <a:pt x="31954" y="378761"/>
                  <a:pt x="0" y="268721"/>
                </a:cubicBezTo>
                <a:close/>
              </a:path>
              <a:path w="4173166" h="1612295" stroke="0" extrusionOk="0">
                <a:moveTo>
                  <a:pt x="0" y="268721"/>
                </a:moveTo>
                <a:cubicBezTo>
                  <a:pt x="5875" y="90508"/>
                  <a:pt x="100189" y="27235"/>
                  <a:pt x="268721" y="0"/>
                </a:cubicBezTo>
                <a:cubicBezTo>
                  <a:pt x="372869" y="-25794"/>
                  <a:pt x="491104" y="29744"/>
                  <a:pt x="695528" y="0"/>
                </a:cubicBezTo>
                <a:lnTo>
                  <a:pt x="695528" y="0"/>
                </a:lnTo>
                <a:cubicBezTo>
                  <a:pt x="878025" y="-16255"/>
                  <a:pt x="992922" y="44917"/>
                  <a:pt x="1217174" y="0"/>
                </a:cubicBezTo>
                <a:cubicBezTo>
                  <a:pt x="1441426" y="-44917"/>
                  <a:pt x="1483505" y="50803"/>
                  <a:pt x="1738819" y="0"/>
                </a:cubicBezTo>
                <a:cubicBezTo>
                  <a:pt x="1990576" y="-6881"/>
                  <a:pt x="2143092" y="10153"/>
                  <a:pt x="2280226" y="0"/>
                </a:cubicBezTo>
                <a:cubicBezTo>
                  <a:pt x="2417360" y="-10153"/>
                  <a:pt x="2677146" y="59547"/>
                  <a:pt x="2778319" y="0"/>
                </a:cubicBezTo>
                <a:cubicBezTo>
                  <a:pt x="2879492" y="-59547"/>
                  <a:pt x="3118786" y="5003"/>
                  <a:pt x="3254757" y="0"/>
                </a:cubicBezTo>
                <a:cubicBezTo>
                  <a:pt x="3390728" y="-5003"/>
                  <a:pt x="3667908" y="15577"/>
                  <a:pt x="3904445" y="0"/>
                </a:cubicBezTo>
                <a:cubicBezTo>
                  <a:pt x="4040574" y="-15073"/>
                  <a:pt x="4201856" y="93266"/>
                  <a:pt x="4173166" y="268721"/>
                </a:cubicBezTo>
                <a:cubicBezTo>
                  <a:pt x="4180308" y="401481"/>
                  <a:pt x="4145709" y="464651"/>
                  <a:pt x="4173166" y="618049"/>
                </a:cubicBezTo>
                <a:cubicBezTo>
                  <a:pt x="4200623" y="771447"/>
                  <a:pt x="4134830" y="794467"/>
                  <a:pt x="4173166" y="940505"/>
                </a:cubicBezTo>
                <a:lnTo>
                  <a:pt x="4173166" y="940505"/>
                </a:lnTo>
                <a:cubicBezTo>
                  <a:pt x="4184139" y="1036052"/>
                  <a:pt x="4139296" y="1248728"/>
                  <a:pt x="4173166" y="1343579"/>
                </a:cubicBezTo>
                <a:lnTo>
                  <a:pt x="4173166" y="1343574"/>
                </a:lnTo>
                <a:cubicBezTo>
                  <a:pt x="4197171" y="1458615"/>
                  <a:pt x="4019791" y="1626537"/>
                  <a:pt x="3904445" y="1612295"/>
                </a:cubicBezTo>
                <a:cubicBezTo>
                  <a:pt x="3769050" y="1648492"/>
                  <a:pt x="3508169" y="1590295"/>
                  <a:pt x="3406351" y="1612295"/>
                </a:cubicBezTo>
                <a:cubicBezTo>
                  <a:pt x="3304533" y="1634295"/>
                  <a:pt x="3086735" y="1601008"/>
                  <a:pt x="2864945" y="1612295"/>
                </a:cubicBezTo>
                <a:cubicBezTo>
                  <a:pt x="2643155" y="1623582"/>
                  <a:pt x="2513494" y="1602930"/>
                  <a:pt x="2366851" y="1612295"/>
                </a:cubicBezTo>
                <a:cubicBezTo>
                  <a:pt x="2220208" y="1621660"/>
                  <a:pt x="1916405" y="1576968"/>
                  <a:pt x="1738819" y="1612295"/>
                </a:cubicBezTo>
                <a:cubicBezTo>
                  <a:pt x="1663120" y="1675359"/>
                  <a:pt x="1470732" y="1698474"/>
                  <a:pt x="1348860" y="1741405"/>
                </a:cubicBezTo>
                <a:cubicBezTo>
                  <a:pt x="1226988" y="1784336"/>
                  <a:pt x="1042993" y="1820311"/>
                  <a:pt x="971347" y="1866395"/>
                </a:cubicBezTo>
                <a:cubicBezTo>
                  <a:pt x="899701" y="1912479"/>
                  <a:pt x="690110" y="1898767"/>
                  <a:pt x="494270" y="2024349"/>
                </a:cubicBezTo>
                <a:cubicBezTo>
                  <a:pt x="495845" y="1906339"/>
                  <a:pt x="667754" y="1764898"/>
                  <a:pt x="695528" y="1612295"/>
                </a:cubicBezTo>
                <a:cubicBezTo>
                  <a:pt x="543285" y="1620582"/>
                  <a:pt x="362784" y="1595822"/>
                  <a:pt x="268721" y="1612295"/>
                </a:cubicBezTo>
                <a:cubicBezTo>
                  <a:pt x="141908" y="1623229"/>
                  <a:pt x="30409" y="1499407"/>
                  <a:pt x="0" y="1343574"/>
                </a:cubicBezTo>
                <a:lnTo>
                  <a:pt x="0" y="1343579"/>
                </a:lnTo>
                <a:cubicBezTo>
                  <a:pt x="-39271" y="1229984"/>
                  <a:pt x="14900" y="1125149"/>
                  <a:pt x="0" y="940505"/>
                </a:cubicBezTo>
                <a:lnTo>
                  <a:pt x="0" y="940505"/>
                </a:lnTo>
                <a:cubicBezTo>
                  <a:pt x="-30023" y="794100"/>
                  <a:pt x="27850" y="726147"/>
                  <a:pt x="0" y="611331"/>
                </a:cubicBezTo>
                <a:cubicBezTo>
                  <a:pt x="-27850" y="496515"/>
                  <a:pt x="9165" y="422987"/>
                  <a:pt x="0" y="2687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001135">
                  <a:prstGeom prst="wedgeRoundRectCallout">
                    <a:avLst>
                      <a:gd name="adj1" fmla="val -38156"/>
                      <a:gd name="adj2" fmla="val 75557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4C8889-FACB-79CD-0669-20179291F7BC}"/>
              </a:ext>
            </a:extLst>
          </p:cNvPr>
          <p:cNvSpPr txBox="1"/>
          <p:nvPr/>
        </p:nvSpPr>
        <p:spPr>
          <a:xfrm>
            <a:off x="7818607" y="3827324"/>
            <a:ext cx="399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hr-HR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edite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po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primjer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biološke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kemijske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fizikalne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opasnosti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509456-CC27-CED4-D393-F57FB9B0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959" t="65675" r="2323" b="6382"/>
          <a:stretch>
            <a:fillRect/>
          </a:stretch>
        </p:blipFill>
        <p:spPr>
          <a:xfrm>
            <a:off x="7140102" y="5439619"/>
            <a:ext cx="1186774" cy="1180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222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814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Amasis MT Pro Black</vt:lpstr>
      <vt:lpstr>Aptos</vt:lpstr>
      <vt:lpstr>Aptos Display</vt:lpstr>
      <vt:lpstr>Arial</vt:lpstr>
      <vt:lpstr>Comic Sans MS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Dorotea Vrbanović Lisac</dc:creator>
  <cp:lastModifiedBy>Dorotea Vrbanović Lisac</cp:lastModifiedBy>
  <cp:revision>82</cp:revision>
  <dcterms:created xsi:type="dcterms:W3CDTF">2026-02-10T11:06:39Z</dcterms:created>
  <dcterms:modified xsi:type="dcterms:W3CDTF">2026-04-15T20:01:04Z</dcterms:modified>
</cp:coreProperties>
</file>