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8" r:id="rId2"/>
    <p:sldId id="269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9377" y="448056"/>
            <a:ext cx="6257544" cy="1032320"/>
          </a:xfrm>
        </p:spPr>
        <p:txBody>
          <a:bodyPr>
            <a:normAutofit/>
          </a:bodyPr>
          <a:lstStyle/>
          <a:p>
            <a:pPr algn="ctr"/>
            <a:r>
              <a:rPr lang="hr-HR" sz="5400" b="1" dirty="0" smtClean="0">
                <a:solidFill>
                  <a:srgbClr val="7030A0"/>
                </a:solidFill>
              </a:rPr>
              <a:t>POHVALJUJEM TE</a:t>
            </a:r>
            <a:endParaRPr lang="hr-HR" sz="5400" b="1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827" y="1267967"/>
            <a:ext cx="5453253" cy="5453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7030A0"/>
                </a:solidFill>
              </a:rPr>
              <a:t>Predstavi se...</a:t>
            </a:r>
            <a:endParaRPr lang="hr-HR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Predstavi se </a:t>
            </a:r>
            <a:r>
              <a:rPr lang="hr-HR" dirty="0"/>
              <a:t>ali na sljedeći način, primjerice: </a:t>
            </a:r>
            <a:endParaRPr lang="hr-HR" dirty="0" smtClean="0"/>
          </a:p>
          <a:p>
            <a:pPr marL="0" indent="0" algn="ctr">
              <a:buNone/>
            </a:pPr>
            <a:r>
              <a:rPr lang="hr-HR" i="1" dirty="0" smtClean="0"/>
              <a:t>Ja </a:t>
            </a:r>
            <a:r>
              <a:rPr lang="hr-HR" i="1" dirty="0"/>
              <a:t>sam Vladimir i ja sam velikodušan. </a:t>
            </a:r>
            <a:endParaRPr lang="hr-HR" i="1" dirty="0" smtClean="0"/>
          </a:p>
          <a:p>
            <a:pPr marL="0" indent="0">
              <a:buNone/>
            </a:pPr>
            <a:r>
              <a:rPr lang="hr-HR" dirty="0" smtClean="0"/>
              <a:t>(</a:t>
            </a:r>
            <a:r>
              <a:rPr lang="hr-HR" dirty="0"/>
              <a:t>Početni glas imena treba biti početni glas neke </a:t>
            </a:r>
            <a:r>
              <a:rPr lang="hr-HR" dirty="0" smtClean="0"/>
              <a:t>osobine koja te opisuje.)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610" y="3472243"/>
            <a:ext cx="2888742" cy="300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232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776" y="700627"/>
            <a:ext cx="10515600" cy="1325563"/>
          </a:xfrm>
        </p:spPr>
        <p:txBody>
          <a:bodyPr/>
          <a:lstStyle/>
          <a:p>
            <a:r>
              <a:rPr lang="hr-HR" b="1" dirty="0">
                <a:solidFill>
                  <a:srgbClr val="7030A0"/>
                </a:solidFill>
              </a:rPr>
              <a:t>S</a:t>
            </a:r>
            <a:r>
              <a:rPr lang="hr-HR" b="1" dirty="0" smtClean="0">
                <a:solidFill>
                  <a:srgbClr val="7030A0"/>
                </a:solidFill>
              </a:rPr>
              <a:t>vi </a:t>
            </a:r>
            <a:r>
              <a:rPr lang="hr-HR" b="1" dirty="0">
                <a:solidFill>
                  <a:srgbClr val="7030A0"/>
                </a:solidFill>
              </a:rPr>
              <a:t>imamo neku lijepu osobinu koja nas </a:t>
            </a:r>
            <a:r>
              <a:rPr lang="hr-HR" b="1" dirty="0" smtClean="0">
                <a:solidFill>
                  <a:srgbClr val="7030A0"/>
                </a:solidFill>
              </a:rPr>
              <a:t>krasi!</a:t>
            </a:r>
            <a:endParaRPr lang="hr-HR" b="1" dirty="0">
              <a:solidFill>
                <a:srgbClr val="7030A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8704" y="2026190"/>
            <a:ext cx="5977146" cy="4219162"/>
          </a:xfrm>
        </p:spPr>
      </p:pic>
    </p:spTree>
    <p:extLst>
      <p:ext uri="{BB962C8B-B14F-4D97-AF65-F5344CB8AC3E}">
        <p14:creationId xmlns:p14="http://schemas.microsoft.com/office/powerpoint/2010/main" val="256287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4048" y="237109"/>
            <a:ext cx="3596640" cy="1325563"/>
          </a:xfrm>
        </p:spPr>
        <p:txBody>
          <a:bodyPr/>
          <a:lstStyle/>
          <a:p>
            <a:r>
              <a:rPr lang="hr-HR" b="1" dirty="0" smtClean="0">
                <a:solidFill>
                  <a:srgbClr val="7030A0"/>
                </a:solidFill>
              </a:rPr>
              <a:t>Obiteljska igra</a:t>
            </a:r>
            <a:endParaRPr lang="hr-HR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1353312"/>
            <a:ext cx="10515600" cy="5221223"/>
          </a:xfrm>
        </p:spPr>
        <p:txBody>
          <a:bodyPr>
            <a:normAutofit fontScale="85000" lnSpcReduction="10000"/>
          </a:bodyPr>
          <a:lstStyle/>
          <a:p>
            <a:r>
              <a:rPr lang="hr-HR" dirty="0" smtClean="0"/>
              <a:t>sjedite </a:t>
            </a:r>
            <a:r>
              <a:rPr lang="hr-HR" dirty="0"/>
              <a:t>u </a:t>
            </a:r>
            <a:r>
              <a:rPr lang="hr-HR" dirty="0" smtClean="0"/>
              <a:t>krug</a:t>
            </a:r>
          </a:p>
          <a:p>
            <a:r>
              <a:rPr lang="hr-HR" dirty="0" smtClean="0"/>
              <a:t>držite </a:t>
            </a:r>
            <a:r>
              <a:rPr lang="hr-HR" dirty="0"/>
              <a:t>se za ruke i </a:t>
            </a:r>
            <a:r>
              <a:rPr lang="hr-HR" dirty="0" smtClean="0"/>
              <a:t>svak neka izgovori </a:t>
            </a:r>
            <a:r>
              <a:rPr lang="hr-HR" dirty="0"/>
              <a:t>jednu lijepu osobinu koju </a:t>
            </a:r>
            <a:r>
              <a:rPr lang="hr-HR" dirty="0" smtClean="0"/>
              <a:t>smatra važnom </a:t>
            </a:r>
          </a:p>
          <a:p>
            <a:r>
              <a:rPr lang="hr-HR" dirty="0" smtClean="0"/>
              <a:t>obrazlažite </a:t>
            </a:r>
            <a:r>
              <a:rPr lang="hr-HR" dirty="0"/>
              <a:t>zašto </a:t>
            </a:r>
            <a:r>
              <a:rPr lang="hr-HR" dirty="0" smtClean="0"/>
              <a:t>ste </a:t>
            </a:r>
            <a:r>
              <a:rPr lang="hr-HR" dirty="0"/>
              <a:t>baš odabrali </a:t>
            </a:r>
            <a:r>
              <a:rPr lang="hr-HR" dirty="0" smtClean="0"/>
              <a:t>tu osobinu</a:t>
            </a:r>
          </a:p>
          <a:p>
            <a:r>
              <a:rPr lang="hr-HR" dirty="0" smtClean="0"/>
              <a:t>svaki član obitelji uzima jedan papir</a:t>
            </a:r>
          </a:p>
          <a:p>
            <a:r>
              <a:rPr lang="hr-HR" dirty="0"/>
              <a:t>u</a:t>
            </a:r>
            <a:r>
              <a:rPr lang="hr-HR" dirty="0" smtClean="0"/>
              <a:t> </a:t>
            </a:r>
            <a:r>
              <a:rPr lang="hr-HR" dirty="0"/>
              <a:t>sredinu papira </a:t>
            </a:r>
            <a:r>
              <a:rPr lang="hr-HR" dirty="0" smtClean="0"/>
              <a:t>svak napiše </a:t>
            </a:r>
            <a:r>
              <a:rPr lang="hr-HR" dirty="0"/>
              <a:t>svoje </a:t>
            </a:r>
            <a:r>
              <a:rPr lang="hr-HR" dirty="0" smtClean="0"/>
              <a:t>ime</a:t>
            </a:r>
          </a:p>
          <a:p>
            <a:r>
              <a:rPr lang="hr-HR" dirty="0"/>
              <a:t>n</a:t>
            </a:r>
            <a:r>
              <a:rPr lang="hr-HR" dirty="0" smtClean="0"/>
              <a:t>a </a:t>
            </a:r>
            <a:r>
              <a:rPr lang="hr-HR" dirty="0"/>
              <a:t>zadani znak </a:t>
            </a:r>
            <a:r>
              <a:rPr lang="hr-HR" dirty="0" smtClean="0"/>
              <a:t>svak </a:t>
            </a:r>
            <a:r>
              <a:rPr lang="hr-HR" dirty="0"/>
              <a:t>predaje svoj papir </a:t>
            </a:r>
            <a:r>
              <a:rPr lang="hr-HR" dirty="0" smtClean="0"/>
              <a:t>onomu </a:t>
            </a:r>
            <a:r>
              <a:rPr lang="hr-HR" dirty="0"/>
              <a:t>do sebe u smjeru kazaljke na </a:t>
            </a:r>
            <a:r>
              <a:rPr lang="hr-HR" dirty="0" smtClean="0"/>
              <a:t>satu</a:t>
            </a:r>
          </a:p>
          <a:p>
            <a:r>
              <a:rPr lang="hr-HR" dirty="0" smtClean="0"/>
              <a:t>onaj tko primi </a:t>
            </a:r>
            <a:r>
              <a:rPr lang="hr-HR" dirty="0"/>
              <a:t>papir gleda čiji je papir primio i na njega piše zbog čega bi pohvalio </a:t>
            </a:r>
            <a:r>
              <a:rPr lang="hr-HR" dirty="0" smtClean="0"/>
              <a:t>člana obitelji </a:t>
            </a:r>
            <a:r>
              <a:rPr lang="hr-HR" dirty="0"/>
              <a:t>čiji papir </a:t>
            </a:r>
            <a:r>
              <a:rPr lang="hr-HR" dirty="0" smtClean="0"/>
              <a:t>ispunjava</a:t>
            </a:r>
          </a:p>
          <a:p>
            <a:r>
              <a:rPr lang="hr-HR" dirty="0"/>
              <a:t>t</a:t>
            </a:r>
            <a:r>
              <a:rPr lang="hr-HR" dirty="0" smtClean="0"/>
              <a:t>reba </a:t>
            </a:r>
            <a:r>
              <a:rPr lang="hr-HR" dirty="0"/>
              <a:t>se sjetiti dobre osobine ili postupka tog </a:t>
            </a:r>
            <a:r>
              <a:rPr lang="hr-HR" dirty="0" smtClean="0"/>
              <a:t>člana </a:t>
            </a:r>
            <a:r>
              <a:rPr lang="hr-HR" dirty="0"/>
              <a:t>i napisati rečenicu o tome, npr. Pohvaljujem te jer si jako </a:t>
            </a:r>
            <a:r>
              <a:rPr lang="hr-HR" dirty="0" smtClean="0"/>
              <a:t>pažljiv prema svim ukućanima!</a:t>
            </a:r>
            <a:r>
              <a:rPr lang="hr-HR" i="1" dirty="0" smtClean="0"/>
              <a:t> </a:t>
            </a:r>
          </a:p>
          <a:p>
            <a:r>
              <a:rPr lang="hr-HR" dirty="0"/>
              <a:t>p</a:t>
            </a:r>
            <a:r>
              <a:rPr lang="hr-HR" dirty="0" smtClean="0"/>
              <a:t>apiri</a:t>
            </a:r>
            <a:r>
              <a:rPr lang="hr-HR" i="1" dirty="0" smtClean="0"/>
              <a:t> </a:t>
            </a:r>
            <a:r>
              <a:rPr lang="hr-HR" dirty="0"/>
              <a:t>kruže dalje u smjeru kazaljke na satu sve dok svi </a:t>
            </a:r>
            <a:r>
              <a:rPr lang="hr-HR" dirty="0" smtClean="0"/>
              <a:t>članovi igre </a:t>
            </a:r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ne </a:t>
            </a:r>
            <a:r>
              <a:rPr lang="hr-HR" dirty="0"/>
              <a:t>napišu pohvalu, a papir se vrati </a:t>
            </a:r>
            <a:r>
              <a:rPr lang="hr-HR" dirty="0" smtClean="0"/>
              <a:t>vlasniku</a:t>
            </a:r>
          </a:p>
          <a:p>
            <a:r>
              <a:rPr lang="hr-HR" dirty="0"/>
              <a:t>v</a:t>
            </a:r>
            <a:r>
              <a:rPr lang="hr-HR" dirty="0" smtClean="0"/>
              <a:t>lasnici </a:t>
            </a:r>
            <a:r>
              <a:rPr lang="hr-HR" dirty="0"/>
              <a:t>čitaju zbog čega su sve </a:t>
            </a:r>
            <a:r>
              <a:rPr lang="hr-HR" dirty="0" smtClean="0"/>
              <a:t>pohvaljeni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59" t="5061" r="4729"/>
          <a:stretch/>
        </p:blipFill>
        <p:spPr>
          <a:xfrm>
            <a:off x="9345168" y="5065776"/>
            <a:ext cx="1828800" cy="1698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5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>
                <a:solidFill>
                  <a:srgbClr val="7030A0"/>
                </a:solidFill>
              </a:rPr>
              <a:t>Obiteljski razgovor</a:t>
            </a:r>
            <a:endParaRPr lang="hr-HR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N</a:t>
            </a:r>
            <a:r>
              <a:rPr lang="hr-HR" dirty="0" smtClean="0"/>
              <a:t>akon </a:t>
            </a:r>
            <a:r>
              <a:rPr lang="hr-HR" dirty="0"/>
              <a:t>što </a:t>
            </a:r>
            <a:r>
              <a:rPr lang="hr-HR" dirty="0" smtClean="0"/>
              <a:t>ste svi </a:t>
            </a:r>
            <a:r>
              <a:rPr lang="hr-HR" dirty="0"/>
              <a:t>pročitali pohvale, slijedi </a:t>
            </a:r>
            <a:r>
              <a:rPr lang="hr-HR" dirty="0" smtClean="0"/>
              <a:t>razgovor. </a:t>
            </a:r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K</a:t>
            </a:r>
            <a:r>
              <a:rPr lang="hr-HR" dirty="0" smtClean="0"/>
              <a:t>ako </a:t>
            </a:r>
            <a:r>
              <a:rPr lang="hr-HR" dirty="0"/>
              <a:t>ste se osjećali dok ste čitali pohvale?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Koriste </a:t>
            </a:r>
            <a:r>
              <a:rPr lang="hr-HR" dirty="0"/>
              <a:t>li ljudi često pohvale u svakodnevnom govoru?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Što </a:t>
            </a:r>
            <a:r>
              <a:rPr lang="hr-HR" dirty="0"/>
              <a:t>mislite kako pohvala djeluje na onoga kome je upućena?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Smatrate </a:t>
            </a:r>
            <a:r>
              <a:rPr lang="hr-HR" dirty="0"/>
              <a:t>li da su pohvale poticajne? 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34168" r="45809" b="33832"/>
          <a:stretch/>
        </p:blipFill>
        <p:spPr>
          <a:xfrm>
            <a:off x="7576947" y="4574539"/>
            <a:ext cx="3231261" cy="1737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949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712" y="1478153"/>
            <a:ext cx="10515600" cy="1301623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 smtClean="0">
                <a:solidFill>
                  <a:srgbClr val="7030A0"/>
                </a:solidFill>
              </a:rPr>
              <a:t>Nacrtaj sebe i svoju obitelj u obiteljskoj igri!</a:t>
            </a:r>
            <a:endParaRPr lang="hr-HR" dirty="0">
              <a:solidFill>
                <a:srgbClr val="7030A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811" r="35993"/>
          <a:stretch/>
        </p:blipFill>
        <p:spPr>
          <a:xfrm>
            <a:off x="985861" y="3296983"/>
            <a:ext cx="4838868" cy="24911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117" t="36695" r="262" b="34337"/>
          <a:stretch/>
        </p:blipFill>
        <p:spPr>
          <a:xfrm>
            <a:off x="6355079" y="3209544"/>
            <a:ext cx="4767639" cy="2697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68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2299</TotalTime>
  <Words>235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POHVALJUJEM TE</vt:lpstr>
      <vt:lpstr>Predstavi se...</vt:lpstr>
      <vt:lpstr>Svi imamo neku lijepu osobinu koja nas krasi!</vt:lpstr>
      <vt:lpstr>Obiteljska igra</vt:lpstr>
      <vt:lpstr>Obiteljski razgovor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73</cp:revision>
  <dcterms:created xsi:type="dcterms:W3CDTF">2019-07-31T11:35:24Z</dcterms:created>
  <dcterms:modified xsi:type="dcterms:W3CDTF">2021-01-20T20:54:20Z</dcterms:modified>
</cp:coreProperties>
</file>