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23" Type="http://schemas.microsoft.com/office/2015/10/relationships/revisionInfo" Target="revisionInfo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197033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sustava Office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69</cp:revision>
  <dcterms:created xsi:type="dcterms:W3CDTF">2019-07-31T11:35:24Z</dcterms:created>
  <dcterms:modified xsi:type="dcterms:W3CDTF">2020-09-06T11:21:54Z</dcterms:modified>
</cp:coreProperties>
</file>