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8" r:id="rId2"/>
    <p:sldId id="269" r:id="rId3"/>
    <p:sldId id="270" r:id="rId4"/>
    <p:sldId id="273" r:id="rId5"/>
    <p:sldId id="271" r:id="rId6"/>
    <p:sldId id="272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28.12.2020.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 smtClean="0"/>
              <a:t>ODGOVORNOST ZA VLASTITO ZDRAVLJE</a:t>
            </a:r>
            <a:endParaRPr lang="hr-HR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9624" y="2220500"/>
            <a:ext cx="4340733" cy="2928068"/>
          </a:xfrm>
        </p:spPr>
      </p:pic>
    </p:spTree>
    <p:extLst>
      <p:ext uri="{BB962C8B-B14F-4D97-AF65-F5344CB8AC3E}">
        <p14:creationId xmlns:p14="http://schemas.microsoft.com/office/powerpoint/2010/main" val="35007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ODGOVORNOST ZA VLASTITO ZDRAVLJE</a:t>
            </a:r>
            <a:endParaRPr lang="hr-HR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5485" y="1815126"/>
            <a:ext cx="2875979" cy="2875979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604"/>
          <a:stretch/>
        </p:blipFill>
        <p:spPr>
          <a:xfrm>
            <a:off x="728091" y="2504788"/>
            <a:ext cx="2710053" cy="271386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0376" y="3542244"/>
            <a:ext cx="3996944" cy="27671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3300" y="4925801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2246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192" y="329184"/>
            <a:ext cx="10515600" cy="959168"/>
          </a:xfrm>
        </p:spPr>
        <p:txBody>
          <a:bodyPr/>
          <a:lstStyle/>
          <a:p>
            <a:pPr algn="ctr"/>
            <a:r>
              <a:rPr lang="hr-HR" dirty="0" smtClean="0"/>
              <a:t>Što misliš?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35608"/>
            <a:ext cx="10515600" cy="4741355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Tko </a:t>
            </a:r>
            <a:r>
              <a:rPr lang="hr-HR" dirty="0"/>
              <a:t>nam pomaže da očuvamo i unaprijedimo svoje zdravlje? </a:t>
            </a:r>
            <a:endParaRPr lang="hr-HR" dirty="0"/>
          </a:p>
          <a:p>
            <a:pPr marL="0" indent="0">
              <a:buNone/>
            </a:pPr>
            <a:r>
              <a:rPr lang="hr-HR" dirty="0"/>
              <a:t>Š</a:t>
            </a:r>
            <a:r>
              <a:rPr lang="hr-HR" dirty="0" smtClean="0"/>
              <a:t>to </a:t>
            </a:r>
            <a:r>
              <a:rPr lang="hr-HR" dirty="0"/>
              <a:t>znači živjeti </a:t>
            </a:r>
            <a:r>
              <a:rPr lang="hr-HR" dirty="0" smtClean="0"/>
              <a:t>zdravo ?</a:t>
            </a:r>
          </a:p>
          <a:p>
            <a:pPr marL="0" indent="0">
              <a:buNone/>
            </a:pPr>
            <a:r>
              <a:rPr lang="hr-HR" dirty="0" smtClean="0"/>
              <a:t>Koje </a:t>
            </a:r>
            <a:r>
              <a:rPr lang="hr-HR" dirty="0"/>
              <a:t>su posljedice nezdravog načina </a:t>
            </a:r>
            <a:r>
              <a:rPr lang="hr-HR" dirty="0" smtClean="0"/>
              <a:t>života?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7528" y="3226612"/>
            <a:ext cx="3938016" cy="275661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6135" y="3519067"/>
            <a:ext cx="2105025" cy="21717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519" b="10446"/>
          <a:stretch/>
        </p:blipFill>
        <p:spPr>
          <a:xfrm>
            <a:off x="8459724" y="3611173"/>
            <a:ext cx="2046732" cy="1987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618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" y="365125"/>
            <a:ext cx="10515600" cy="1325563"/>
          </a:xfrm>
        </p:spPr>
        <p:txBody>
          <a:bodyPr/>
          <a:lstStyle/>
          <a:p>
            <a:pPr algn="ctr"/>
            <a:r>
              <a:rPr lang="hr-HR" dirty="0" smtClean="0"/>
              <a:t>Što misliš?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99488" y="1545590"/>
            <a:ext cx="7665720" cy="4351338"/>
          </a:xfrm>
        </p:spPr>
        <p:txBody>
          <a:bodyPr/>
          <a:lstStyle/>
          <a:p>
            <a:pPr marL="0" indent="0">
              <a:buNone/>
            </a:pPr>
            <a:r>
              <a:rPr lang="hr-HR" dirty="0"/>
              <a:t>Zašto ljudi čine ono što šteti njihovu zdravlju?</a:t>
            </a:r>
          </a:p>
          <a:p>
            <a:pPr marL="0" indent="0">
              <a:buNone/>
            </a:pPr>
            <a:r>
              <a:rPr lang="hr-HR" dirty="0"/>
              <a:t>Tko je najviše odgovoran za zdravlje pojedinca?</a:t>
            </a:r>
          </a:p>
          <a:p>
            <a:pPr marL="0" indent="0">
              <a:buNone/>
            </a:pPr>
            <a:r>
              <a:rPr lang="hr-HR" dirty="0"/>
              <a:t>Imamo li svi mogućnost izbora ponašanja? </a:t>
            </a:r>
          </a:p>
          <a:p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488" y="3694176"/>
            <a:ext cx="3901440" cy="219456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582003"/>
            <a:ext cx="3824748" cy="2418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144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718" y="627437"/>
            <a:ext cx="7795661" cy="666566"/>
          </a:xfrm>
        </p:spPr>
        <p:txBody>
          <a:bodyPr>
            <a:normAutofit fontScale="90000"/>
          </a:bodyPr>
          <a:lstStyle/>
          <a:p>
            <a:pPr algn="ctr"/>
            <a:r>
              <a:rPr lang="hr-HR" sz="3600" dirty="0" smtClean="0"/>
              <a:t>PIRAMIDA ZDRAVE PREHRANE</a:t>
            </a:r>
            <a:r>
              <a:rPr lang="hr-HR" dirty="0" smtClean="0"/>
              <a:t/>
            </a:r>
            <a:br>
              <a:rPr lang="hr-HR" dirty="0" smtClean="0"/>
            </a:br>
            <a:r>
              <a:rPr lang="hr-HR" sz="2200" dirty="0" smtClean="0"/>
              <a:t>-PRIKAZUJE ČEGA BI TREBALI VIŠE A ČEGA MANJE KONZUMIRATI</a:t>
            </a:r>
            <a:endParaRPr lang="hr-HR" sz="2200" dirty="0"/>
          </a:p>
        </p:txBody>
      </p:sp>
      <p:pic>
        <p:nvPicPr>
          <p:cNvPr id="4" name="Slika 38" descr="C:\Users\BERISLAV\Desktop\piramida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42975" y="2146434"/>
            <a:ext cx="3826684" cy="34759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Arrow Connector 5"/>
          <p:cNvCxnSpPr/>
          <p:nvPr/>
        </p:nvCxnSpPr>
        <p:spPr>
          <a:xfrm flipV="1">
            <a:off x="4129238" y="2515791"/>
            <a:ext cx="500514" cy="2177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4523874" y="3136340"/>
            <a:ext cx="1212783" cy="396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V="1">
            <a:off x="5111015" y="3922866"/>
            <a:ext cx="1848050" cy="3898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5430082" y="5091736"/>
            <a:ext cx="2082448" cy="770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650285" y="2278206"/>
            <a:ext cx="1724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MASTI I SLATKIŠI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1350" y="2843693"/>
            <a:ext cx="3421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MLIJEČNI PROIZVODI, MESO I RIBA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055317" y="3738200"/>
            <a:ext cx="16226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POVRĆE I VOĆE</a:t>
            </a:r>
            <a:endParaRPr lang="hr-HR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652107" y="4907070"/>
            <a:ext cx="2456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PROIZVODI OD ŽITARICA</a:t>
            </a:r>
            <a:endParaRPr lang="hr-H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767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" grpId="0"/>
      <p:bldP spid="15" grpId="0"/>
      <p:bldP spid="19" grpId="0"/>
      <p:bldP spid="2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dirty="0" smtClean="0"/>
              <a:t>Napravi od kartona bedž o zdravlju</a:t>
            </a:r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68496" y="1559785"/>
            <a:ext cx="3855782" cy="38063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828399" y="5650992"/>
            <a:ext cx="61359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hr-HR" sz="2800" dirty="0" smtClean="0"/>
              <a:t>Koju poruku želiš poslati svojim bedžom?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1537120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2303</TotalTime>
  <Words>91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sustava Office</vt:lpstr>
      <vt:lpstr>ODGOVORNOST ZA VLASTITO ZDRAVLJE</vt:lpstr>
      <vt:lpstr>ODGOVORNOST ZA VLASTITO ZDRAVLJE</vt:lpstr>
      <vt:lpstr>Što misliš?</vt:lpstr>
      <vt:lpstr>Što misliš?</vt:lpstr>
      <vt:lpstr>PIRAMIDA ZDRAVE PREHRANE -PRIKAZUJE ČEGA BI TREBALI VIŠE A ČEGA MANJE KONZUMIRATI</vt:lpstr>
      <vt:lpstr>Napravi od kartona bedž o zdravlju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74</cp:revision>
  <dcterms:created xsi:type="dcterms:W3CDTF">2019-07-31T11:35:24Z</dcterms:created>
  <dcterms:modified xsi:type="dcterms:W3CDTF">2020-12-28T20:19:40Z</dcterms:modified>
</cp:coreProperties>
</file>