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86" r:id="rId3"/>
    <p:sldId id="262" r:id="rId4"/>
    <p:sldId id="256" r:id="rId5"/>
    <p:sldId id="289" r:id="rId6"/>
    <p:sldId id="257" r:id="rId7"/>
    <p:sldId id="285" r:id="rId8"/>
    <p:sldId id="258" r:id="rId9"/>
    <p:sldId id="269" r:id="rId10"/>
    <p:sldId id="259" r:id="rId11"/>
    <p:sldId id="268" r:id="rId12"/>
    <p:sldId id="288" r:id="rId13"/>
    <p:sldId id="270" r:id="rId14"/>
    <p:sldId id="271" r:id="rId15"/>
    <p:sldId id="275" r:id="rId16"/>
    <p:sldId id="276" r:id="rId17"/>
    <p:sldId id="277" r:id="rId18"/>
    <p:sldId id="278" r:id="rId19"/>
    <p:sldId id="279" r:id="rId20"/>
    <p:sldId id="290" r:id="rId21"/>
    <p:sldId id="292" r:id="rId22"/>
    <p:sldId id="280" r:id="rId23"/>
    <p:sldId id="281" r:id="rId24"/>
    <p:sldId id="28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E7F6"/>
    <a:srgbClr val="FFF4E4"/>
    <a:srgbClr val="FFF9EF"/>
    <a:srgbClr val="1673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13" autoAdjust="0"/>
    <p:restoredTop sz="94660"/>
  </p:normalViewPr>
  <p:slideViewPr>
    <p:cSldViewPr snapToGrid="0">
      <p:cViewPr varScale="1">
        <p:scale>
          <a:sx n="90" d="100"/>
          <a:sy n="90" d="100"/>
        </p:scale>
        <p:origin x="22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0CBFF3-94C1-4DF1-BD6D-4F140D3644D1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3C0866F-B2F4-4ECF-B649-7647788AD876}">
      <dgm:prSet phldrT="[Text]" phldr="0" custT="1"/>
      <dgm:spPr>
        <a:solidFill>
          <a:srgbClr val="1673B6"/>
        </a:solidFill>
      </dgm:spPr>
      <dgm:t>
        <a:bodyPr/>
        <a:lstStyle/>
        <a:p>
          <a:r>
            <a:rPr lang="hr-HR" sz="2400" b="1" dirty="0">
              <a:latin typeface="Segoe UI" panose="020B0502040204020203" pitchFamily="34" charset="0"/>
              <a:cs typeface="Segoe UI" panose="020B0502040204020203" pitchFamily="34" charset="0"/>
            </a:rPr>
            <a:t>tjelesno</a:t>
          </a:r>
          <a:endParaRPr lang="en-US" sz="1800" b="1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FAE71F9-BCB8-451A-965D-C3F0D3B4DB9B}" type="parTrans" cxnId="{E0464A8C-F2A5-4509-9F65-4D8D5FC30C26}">
      <dgm:prSet/>
      <dgm:spPr/>
      <dgm:t>
        <a:bodyPr/>
        <a:lstStyle/>
        <a:p>
          <a:endParaRPr lang="en-US"/>
        </a:p>
      </dgm:t>
    </dgm:pt>
    <dgm:pt modelId="{23948656-50AC-4D4D-A5D3-533AF83D74DE}" type="sibTrans" cxnId="{E0464A8C-F2A5-4509-9F65-4D8D5FC30C26}">
      <dgm:prSet/>
      <dgm:spPr/>
      <dgm:t>
        <a:bodyPr/>
        <a:lstStyle/>
        <a:p>
          <a:endParaRPr lang="en-US"/>
        </a:p>
      </dgm:t>
    </dgm:pt>
    <dgm:pt modelId="{7B4EA791-65EE-491F-8887-244C17028A23}">
      <dgm:prSet phldrT="[Text]" phldr="0" custT="1"/>
      <dgm:spPr>
        <a:solidFill>
          <a:srgbClr val="1673B6"/>
        </a:solidFill>
      </dgm:spPr>
      <dgm:t>
        <a:bodyPr/>
        <a:lstStyle/>
        <a:p>
          <a:r>
            <a:rPr lang="hr-HR" sz="2400" b="1" dirty="0">
              <a:latin typeface="Segoe UI" panose="020B0502040204020203" pitchFamily="34" charset="0"/>
              <a:cs typeface="Segoe UI" panose="020B0502040204020203" pitchFamily="34" charset="0"/>
            </a:rPr>
            <a:t>mentalno</a:t>
          </a:r>
          <a:endParaRPr lang="en-US" sz="3600" b="1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C9C7179C-D736-4317-BC3D-4A49C61945EB}" type="parTrans" cxnId="{92160141-B537-4BB0-89BF-A5EEFB61A76C}">
      <dgm:prSet/>
      <dgm:spPr/>
      <dgm:t>
        <a:bodyPr/>
        <a:lstStyle/>
        <a:p>
          <a:endParaRPr lang="en-US"/>
        </a:p>
      </dgm:t>
    </dgm:pt>
    <dgm:pt modelId="{9CCBB7C8-E4FE-44ED-A6A0-7CA8C7E92E0B}" type="sibTrans" cxnId="{92160141-B537-4BB0-89BF-A5EEFB61A76C}">
      <dgm:prSet/>
      <dgm:spPr/>
      <dgm:t>
        <a:bodyPr/>
        <a:lstStyle/>
        <a:p>
          <a:endParaRPr lang="en-US"/>
        </a:p>
      </dgm:t>
    </dgm:pt>
    <dgm:pt modelId="{D8364E85-4572-4BD9-A5B8-257EED4F4771}">
      <dgm:prSet phldrT="[Text]" phldr="0" custT="1"/>
      <dgm:spPr>
        <a:solidFill>
          <a:srgbClr val="1673B6"/>
        </a:solidFill>
      </dgm:spPr>
      <dgm:t>
        <a:bodyPr/>
        <a:lstStyle/>
        <a:p>
          <a:r>
            <a:rPr lang="hr-HR" sz="2400" b="1" dirty="0">
              <a:latin typeface="Segoe UI" panose="020B0502040204020203" pitchFamily="34" charset="0"/>
              <a:cs typeface="Segoe UI" panose="020B0502040204020203" pitchFamily="34" charset="0"/>
            </a:rPr>
            <a:t>socijalno</a:t>
          </a:r>
          <a:endParaRPr lang="en-US" sz="3900" b="1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99E358C-B749-4BF1-A738-5CDF62A0C0D3}" type="parTrans" cxnId="{F762A49B-F5BA-48A3-AC2D-7FB039A19713}">
      <dgm:prSet/>
      <dgm:spPr/>
      <dgm:t>
        <a:bodyPr/>
        <a:lstStyle/>
        <a:p>
          <a:endParaRPr lang="en-US"/>
        </a:p>
      </dgm:t>
    </dgm:pt>
    <dgm:pt modelId="{AA4A132B-3F66-443E-8CA3-DC815A72387A}" type="sibTrans" cxnId="{F762A49B-F5BA-48A3-AC2D-7FB039A19713}">
      <dgm:prSet/>
      <dgm:spPr/>
      <dgm:t>
        <a:bodyPr/>
        <a:lstStyle/>
        <a:p>
          <a:endParaRPr lang="en-US"/>
        </a:p>
      </dgm:t>
    </dgm:pt>
    <dgm:pt modelId="{48E086BD-8DD7-4981-A433-616FE9FE5EA2}" type="pres">
      <dgm:prSet presAssocID="{920CBFF3-94C1-4DF1-BD6D-4F140D3644D1}" presName="Name0" presStyleCnt="0">
        <dgm:presLayoutVars>
          <dgm:dir/>
          <dgm:resizeHandles val="exact"/>
        </dgm:presLayoutVars>
      </dgm:prSet>
      <dgm:spPr/>
    </dgm:pt>
    <dgm:pt modelId="{D3DF10C3-333F-4DEC-95B4-45668459168E}" type="pres">
      <dgm:prSet presAssocID="{920CBFF3-94C1-4DF1-BD6D-4F140D3644D1}" presName="bkgdShp" presStyleLbl="alignAccFollowNode1" presStyleIdx="0" presStyleCnt="1"/>
      <dgm:spPr>
        <a:solidFill>
          <a:srgbClr val="E4E7F6">
            <a:alpha val="90000"/>
          </a:srgbClr>
        </a:solidFill>
      </dgm:spPr>
    </dgm:pt>
    <dgm:pt modelId="{F1989F4E-0A20-4E55-A7E1-9F8EDC1CFB28}" type="pres">
      <dgm:prSet presAssocID="{920CBFF3-94C1-4DF1-BD6D-4F140D3644D1}" presName="linComp" presStyleCnt="0"/>
      <dgm:spPr/>
    </dgm:pt>
    <dgm:pt modelId="{9F28DB35-02DF-46DB-8163-EF60688687B9}" type="pres">
      <dgm:prSet presAssocID="{E3C0866F-B2F4-4ECF-B649-7647788AD876}" presName="compNode" presStyleCnt="0"/>
      <dgm:spPr/>
    </dgm:pt>
    <dgm:pt modelId="{5104AABC-F2ED-4269-B21B-A6A82DA4337F}" type="pres">
      <dgm:prSet presAssocID="{E3C0866F-B2F4-4ECF-B649-7647788AD876}" presName="node" presStyleLbl="node1" presStyleIdx="0" presStyleCnt="3">
        <dgm:presLayoutVars>
          <dgm:bulletEnabled val="1"/>
        </dgm:presLayoutVars>
      </dgm:prSet>
      <dgm:spPr/>
    </dgm:pt>
    <dgm:pt modelId="{4A9FE217-130F-4009-810A-A42BAC7AA5AC}" type="pres">
      <dgm:prSet presAssocID="{E3C0866F-B2F4-4ECF-B649-7647788AD876}" presName="invisiNode" presStyleLbl="node1" presStyleIdx="0" presStyleCnt="3"/>
      <dgm:spPr/>
    </dgm:pt>
    <dgm:pt modelId="{CBF29008-A534-44C7-A2E7-2641F67D1789}" type="pres">
      <dgm:prSet presAssocID="{E3C0866F-B2F4-4ECF-B649-7647788AD876}" presName="imagNode" presStyleLbl="fgImgPlace1" presStyleIdx="0" presStyleCnt="3"/>
      <dgm:spPr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18000" b="-18000"/>
          </a:stretch>
        </a:blipFill>
      </dgm:spPr>
    </dgm:pt>
    <dgm:pt modelId="{B1223D65-4256-42D7-8551-F73C10CCED4D}" type="pres">
      <dgm:prSet presAssocID="{23948656-50AC-4D4D-A5D3-533AF83D74DE}" presName="sibTrans" presStyleLbl="sibTrans2D1" presStyleIdx="0" presStyleCnt="0"/>
      <dgm:spPr/>
    </dgm:pt>
    <dgm:pt modelId="{27A50F1C-CBF2-4419-AA6A-19BC70B4B2F1}" type="pres">
      <dgm:prSet presAssocID="{7B4EA791-65EE-491F-8887-244C17028A23}" presName="compNode" presStyleCnt="0"/>
      <dgm:spPr/>
    </dgm:pt>
    <dgm:pt modelId="{6D18F3E7-E4B8-4E65-9B5A-77E524E47C12}" type="pres">
      <dgm:prSet presAssocID="{7B4EA791-65EE-491F-8887-244C17028A23}" presName="node" presStyleLbl="node1" presStyleIdx="1" presStyleCnt="3">
        <dgm:presLayoutVars>
          <dgm:bulletEnabled val="1"/>
        </dgm:presLayoutVars>
      </dgm:prSet>
      <dgm:spPr/>
    </dgm:pt>
    <dgm:pt modelId="{CD2FE177-B249-41F5-BE54-E780BCFB9BE9}" type="pres">
      <dgm:prSet presAssocID="{7B4EA791-65EE-491F-8887-244C17028A23}" presName="invisiNode" presStyleLbl="node1" presStyleIdx="1" presStyleCnt="3"/>
      <dgm:spPr/>
    </dgm:pt>
    <dgm:pt modelId="{AEF8DDC5-6C5F-4D5A-B2C2-6D52D1CACB57}" type="pres">
      <dgm:prSet presAssocID="{7B4EA791-65EE-491F-8887-244C17028A23}" presName="imagNode" presStyleLbl="fgImgPlace1" presStyleIdx="1" presStyleCnt="3"/>
      <dgm:spPr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t="-17000" b="-17000"/>
          </a:stretch>
        </a:blipFill>
      </dgm:spPr>
    </dgm:pt>
    <dgm:pt modelId="{B4E696AB-9134-4A84-997D-D02B138DC767}" type="pres">
      <dgm:prSet presAssocID="{9CCBB7C8-E4FE-44ED-A6A0-7CA8C7E92E0B}" presName="sibTrans" presStyleLbl="sibTrans2D1" presStyleIdx="0" presStyleCnt="0"/>
      <dgm:spPr/>
    </dgm:pt>
    <dgm:pt modelId="{1A3B4283-6B09-4FC5-A9B1-F90354613C7E}" type="pres">
      <dgm:prSet presAssocID="{D8364E85-4572-4BD9-A5B8-257EED4F4771}" presName="compNode" presStyleCnt="0"/>
      <dgm:spPr/>
    </dgm:pt>
    <dgm:pt modelId="{70FC7749-7F82-4530-A9A8-7DFF6EF2EA1D}" type="pres">
      <dgm:prSet presAssocID="{D8364E85-4572-4BD9-A5B8-257EED4F4771}" presName="node" presStyleLbl="node1" presStyleIdx="2" presStyleCnt="3">
        <dgm:presLayoutVars>
          <dgm:bulletEnabled val="1"/>
        </dgm:presLayoutVars>
      </dgm:prSet>
      <dgm:spPr/>
    </dgm:pt>
    <dgm:pt modelId="{C94A0F6E-82F8-4278-982B-749978946D01}" type="pres">
      <dgm:prSet presAssocID="{D8364E85-4572-4BD9-A5B8-257EED4F4771}" presName="invisiNode" presStyleLbl="node1" presStyleIdx="2" presStyleCnt="3"/>
      <dgm:spPr/>
    </dgm:pt>
    <dgm:pt modelId="{F2B0F949-7AA0-4F87-BB92-7897CC32E08D}" type="pres">
      <dgm:prSet presAssocID="{D8364E85-4572-4BD9-A5B8-257EED4F4771}" presName="imagNode" presStyleLbl="fgImgPlace1" presStyleIdx="2" presStyleCnt="3"/>
      <dgm:spPr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t="-20000" b="-20000"/>
          </a:stretch>
        </a:blipFill>
      </dgm:spPr>
    </dgm:pt>
  </dgm:ptLst>
  <dgm:cxnLst>
    <dgm:cxn modelId="{3F60032B-1BBF-4298-A84D-9F909B6BFFB1}" type="presOf" srcId="{7B4EA791-65EE-491F-8887-244C17028A23}" destId="{6D18F3E7-E4B8-4E65-9B5A-77E524E47C12}" srcOrd="0" destOrd="0" presId="urn:microsoft.com/office/officeart/2005/8/layout/pList2"/>
    <dgm:cxn modelId="{92160141-B537-4BB0-89BF-A5EEFB61A76C}" srcId="{920CBFF3-94C1-4DF1-BD6D-4F140D3644D1}" destId="{7B4EA791-65EE-491F-8887-244C17028A23}" srcOrd="1" destOrd="0" parTransId="{C9C7179C-D736-4317-BC3D-4A49C61945EB}" sibTransId="{9CCBB7C8-E4FE-44ED-A6A0-7CA8C7E92E0B}"/>
    <dgm:cxn modelId="{E27AC645-017C-40D4-AECF-8A76A9000343}" type="presOf" srcId="{23948656-50AC-4D4D-A5D3-533AF83D74DE}" destId="{B1223D65-4256-42D7-8551-F73C10CCED4D}" srcOrd="0" destOrd="0" presId="urn:microsoft.com/office/officeart/2005/8/layout/pList2"/>
    <dgm:cxn modelId="{6B448E50-DC25-4A10-BE9D-DFC0847E676F}" type="presOf" srcId="{920CBFF3-94C1-4DF1-BD6D-4F140D3644D1}" destId="{48E086BD-8DD7-4981-A433-616FE9FE5EA2}" srcOrd="0" destOrd="0" presId="urn:microsoft.com/office/officeart/2005/8/layout/pList2"/>
    <dgm:cxn modelId="{E0464A8C-F2A5-4509-9F65-4D8D5FC30C26}" srcId="{920CBFF3-94C1-4DF1-BD6D-4F140D3644D1}" destId="{E3C0866F-B2F4-4ECF-B649-7647788AD876}" srcOrd="0" destOrd="0" parTransId="{1FAE71F9-BCB8-451A-965D-C3F0D3B4DB9B}" sibTransId="{23948656-50AC-4D4D-A5D3-533AF83D74DE}"/>
    <dgm:cxn modelId="{F762A49B-F5BA-48A3-AC2D-7FB039A19713}" srcId="{920CBFF3-94C1-4DF1-BD6D-4F140D3644D1}" destId="{D8364E85-4572-4BD9-A5B8-257EED4F4771}" srcOrd="2" destOrd="0" parTransId="{699E358C-B749-4BF1-A738-5CDF62A0C0D3}" sibTransId="{AA4A132B-3F66-443E-8CA3-DC815A72387A}"/>
    <dgm:cxn modelId="{7FD7349C-5DD2-4F1A-8F5F-22E78910A8C0}" type="presOf" srcId="{E3C0866F-B2F4-4ECF-B649-7647788AD876}" destId="{5104AABC-F2ED-4269-B21B-A6A82DA4337F}" srcOrd="0" destOrd="0" presId="urn:microsoft.com/office/officeart/2005/8/layout/pList2"/>
    <dgm:cxn modelId="{37DD0AA9-D204-4DC4-AE70-A362C4F5F952}" type="presOf" srcId="{D8364E85-4572-4BD9-A5B8-257EED4F4771}" destId="{70FC7749-7F82-4530-A9A8-7DFF6EF2EA1D}" srcOrd="0" destOrd="0" presId="urn:microsoft.com/office/officeart/2005/8/layout/pList2"/>
    <dgm:cxn modelId="{623C77B2-6896-4B69-B82D-976C0B3742B6}" type="presOf" srcId="{9CCBB7C8-E4FE-44ED-A6A0-7CA8C7E92E0B}" destId="{B4E696AB-9134-4A84-997D-D02B138DC767}" srcOrd="0" destOrd="0" presId="urn:microsoft.com/office/officeart/2005/8/layout/pList2"/>
    <dgm:cxn modelId="{09487EBE-E0ED-4D01-B96D-DB1D80F8ABFC}" type="presParOf" srcId="{48E086BD-8DD7-4981-A433-616FE9FE5EA2}" destId="{D3DF10C3-333F-4DEC-95B4-45668459168E}" srcOrd="0" destOrd="0" presId="urn:microsoft.com/office/officeart/2005/8/layout/pList2"/>
    <dgm:cxn modelId="{FE493427-7C64-47BA-A2F2-CD3871A1E78B}" type="presParOf" srcId="{48E086BD-8DD7-4981-A433-616FE9FE5EA2}" destId="{F1989F4E-0A20-4E55-A7E1-9F8EDC1CFB28}" srcOrd="1" destOrd="0" presId="urn:microsoft.com/office/officeart/2005/8/layout/pList2"/>
    <dgm:cxn modelId="{F695847A-7E8B-4A09-92CC-F9B0FF475FE0}" type="presParOf" srcId="{F1989F4E-0A20-4E55-A7E1-9F8EDC1CFB28}" destId="{9F28DB35-02DF-46DB-8163-EF60688687B9}" srcOrd="0" destOrd="0" presId="urn:microsoft.com/office/officeart/2005/8/layout/pList2"/>
    <dgm:cxn modelId="{63C3CFB0-2D95-4CE9-8A70-A6AEE18EC086}" type="presParOf" srcId="{9F28DB35-02DF-46DB-8163-EF60688687B9}" destId="{5104AABC-F2ED-4269-B21B-A6A82DA4337F}" srcOrd="0" destOrd="0" presId="urn:microsoft.com/office/officeart/2005/8/layout/pList2"/>
    <dgm:cxn modelId="{D2888E65-2BB4-49F1-B98A-7DC0A8EC9A92}" type="presParOf" srcId="{9F28DB35-02DF-46DB-8163-EF60688687B9}" destId="{4A9FE217-130F-4009-810A-A42BAC7AA5AC}" srcOrd="1" destOrd="0" presId="urn:microsoft.com/office/officeart/2005/8/layout/pList2"/>
    <dgm:cxn modelId="{00637B66-DC5D-49BB-A844-0B20010D921E}" type="presParOf" srcId="{9F28DB35-02DF-46DB-8163-EF60688687B9}" destId="{CBF29008-A534-44C7-A2E7-2641F67D1789}" srcOrd="2" destOrd="0" presId="urn:microsoft.com/office/officeart/2005/8/layout/pList2"/>
    <dgm:cxn modelId="{296953AA-4750-4A92-9B8B-C06F60E1FAC5}" type="presParOf" srcId="{F1989F4E-0A20-4E55-A7E1-9F8EDC1CFB28}" destId="{B1223D65-4256-42D7-8551-F73C10CCED4D}" srcOrd="1" destOrd="0" presId="urn:microsoft.com/office/officeart/2005/8/layout/pList2"/>
    <dgm:cxn modelId="{1434A0D6-9C48-4284-BD5B-2014107AEF2E}" type="presParOf" srcId="{F1989F4E-0A20-4E55-A7E1-9F8EDC1CFB28}" destId="{27A50F1C-CBF2-4419-AA6A-19BC70B4B2F1}" srcOrd="2" destOrd="0" presId="urn:microsoft.com/office/officeart/2005/8/layout/pList2"/>
    <dgm:cxn modelId="{8EB456AF-D72E-42EE-BF78-49357CB5A333}" type="presParOf" srcId="{27A50F1C-CBF2-4419-AA6A-19BC70B4B2F1}" destId="{6D18F3E7-E4B8-4E65-9B5A-77E524E47C12}" srcOrd="0" destOrd="0" presId="urn:microsoft.com/office/officeart/2005/8/layout/pList2"/>
    <dgm:cxn modelId="{88C4799D-CBCC-4482-90B4-CDD309348233}" type="presParOf" srcId="{27A50F1C-CBF2-4419-AA6A-19BC70B4B2F1}" destId="{CD2FE177-B249-41F5-BE54-E780BCFB9BE9}" srcOrd="1" destOrd="0" presId="urn:microsoft.com/office/officeart/2005/8/layout/pList2"/>
    <dgm:cxn modelId="{440A5F1F-8FCA-42B2-8F59-5752ABB65727}" type="presParOf" srcId="{27A50F1C-CBF2-4419-AA6A-19BC70B4B2F1}" destId="{AEF8DDC5-6C5F-4D5A-B2C2-6D52D1CACB57}" srcOrd="2" destOrd="0" presId="urn:microsoft.com/office/officeart/2005/8/layout/pList2"/>
    <dgm:cxn modelId="{DDB11496-7261-4C2E-9E78-5CBFF58CD4F6}" type="presParOf" srcId="{F1989F4E-0A20-4E55-A7E1-9F8EDC1CFB28}" destId="{B4E696AB-9134-4A84-997D-D02B138DC767}" srcOrd="3" destOrd="0" presId="urn:microsoft.com/office/officeart/2005/8/layout/pList2"/>
    <dgm:cxn modelId="{0A7364A3-5BE0-410E-929B-BC4EFE2B3874}" type="presParOf" srcId="{F1989F4E-0A20-4E55-A7E1-9F8EDC1CFB28}" destId="{1A3B4283-6B09-4FC5-A9B1-F90354613C7E}" srcOrd="4" destOrd="0" presId="urn:microsoft.com/office/officeart/2005/8/layout/pList2"/>
    <dgm:cxn modelId="{C1130255-1F9A-42B7-9077-4509B4F6AB87}" type="presParOf" srcId="{1A3B4283-6B09-4FC5-A9B1-F90354613C7E}" destId="{70FC7749-7F82-4530-A9A8-7DFF6EF2EA1D}" srcOrd="0" destOrd="0" presId="urn:microsoft.com/office/officeart/2005/8/layout/pList2"/>
    <dgm:cxn modelId="{F9EB2AEC-D814-42AF-B0E7-A69CA17E8389}" type="presParOf" srcId="{1A3B4283-6B09-4FC5-A9B1-F90354613C7E}" destId="{C94A0F6E-82F8-4278-982B-749978946D01}" srcOrd="1" destOrd="0" presId="urn:microsoft.com/office/officeart/2005/8/layout/pList2"/>
    <dgm:cxn modelId="{4908D287-3041-4E26-9A02-838CF61DD34A}" type="presParOf" srcId="{1A3B4283-6B09-4FC5-A9B1-F90354613C7E}" destId="{F2B0F949-7AA0-4F87-BB92-7897CC32E08D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B1F217-4421-49E0-AB18-269E66549D97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6703AD-5CB8-4608-9790-E2795B9BBB8E}">
      <dgm:prSet phldrT="[Text]" phldr="0" custT="1"/>
      <dgm:spPr>
        <a:solidFill>
          <a:srgbClr val="1673B6"/>
        </a:solidFill>
        <a:ln>
          <a:solidFill>
            <a:schemeClr val="tx1"/>
          </a:solidFill>
        </a:ln>
      </dgm:spPr>
      <dgm:t>
        <a:bodyPr/>
        <a:lstStyle/>
        <a:p>
          <a:r>
            <a:rPr lang="hr-HR" sz="2800" dirty="0">
              <a:latin typeface="Segoe UI" panose="020B0502040204020203" pitchFamily="34" charset="0"/>
              <a:cs typeface="Segoe UI" panose="020B0502040204020203" pitchFamily="34" charset="0"/>
            </a:rPr>
            <a:t>GRANE HIGIJENE</a:t>
          </a:r>
          <a:endParaRPr lang="en-US" sz="28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12AA67C-8A94-49AA-B06B-5C259D2BAD18}" type="parTrans" cxnId="{F11D7DA9-03C8-4990-A75A-3444C84607EB}">
      <dgm:prSet/>
      <dgm:spPr/>
      <dgm:t>
        <a:bodyPr/>
        <a:lstStyle/>
        <a:p>
          <a:endParaRPr lang="en-US"/>
        </a:p>
      </dgm:t>
    </dgm:pt>
    <dgm:pt modelId="{02987D83-D4E1-4598-9979-D38E35456E03}" type="sibTrans" cxnId="{F11D7DA9-03C8-4990-A75A-3444C84607EB}">
      <dgm:prSet/>
      <dgm:spPr/>
      <dgm:t>
        <a:bodyPr/>
        <a:lstStyle/>
        <a:p>
          <a:endParaRPr lang="en-US"/>
        </a:p>
      </dgm:t>
    </dgm:pt>
    <dgm:pt modelId="{9D9279F1-2057-4BE1-96E3-378C7CBB2F94}">
      <dgm:prSet phldrT="[Text]" phldr="0" custT="1"/>
      <dgm:spPr>
        <a:solidFill>
          <a:srgbClr val="E4E7F6"/>
        </a:solidFill>
      </dgm:spPr>
      <dgm:t>
        <a:bodyPr/>
        <a:lstStyle/>
        <a:p>
          <a:r>
            <a:rPr lang="hr-HR" sz="2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socijalna higijena</a:t>
          </a:r>
          <a:endParaRPr lang="en-US" sz="2200" dirty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27F6B4B-DA61-4E81-9200-C1B58596E46E}" type="parTrans" cxnId="{7801988A-1CA8-4288-A10D-F9ECDA339D03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endParaRPr lang="en-US"/>
        </a:p>
      </dgm:t>
    </dgm:pt>
    <dgm:pt modelId="{97A504E6-42CD-4ACD-B840-16C9133B31EE}" type="sibTrans" cxnId="{7801988A-1CA8-4288-A10D-F9ECDA339D03}">
      <dgm:prSet/>
      <dgm:spPr/>
      <dgm:t>
        <a:bodyPr/>
        <a:lstStyle/>
        <a:p>
          <a:endParaRPr lang="en-US"/>
        </a:p>
      </dgm:t>
    </dgm:pt>
    <dgm:pt modelId="{4E92ED68-317A-4E45-B3B5-673C3BCC4E5F}">
      <dgm:prSet phldrT="[Text]" phldr="0" custT="1"/>
      <dgm:spPr>
        <a:solidFill>
          <a:srgbClr val="E4E7F6"/>
        </a:solidFill>
      </dgm:spPr>
      <dgm:t>
        <a:bodyPr/>
        <a:lstStyle/>
        <a:p>
          <a:r>
            <a:rPr lang="hr-HR" sz="2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školska higijena</a:t>
          </a:r>
          <a:endParaRPr lang="en-US" sz="2200" dirty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EDFC768-4698-4E8B-B013-4BFC0341F53E}" type="parTrans" cxnId="{1DD07ED5-D6A7-42D9-8803-E48842CC51DB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DD298FC7-EF37-4364-91EF-88406837E614}" type="sibTrans" cxnId="{1DD07ED5-D6A7-42D9-8803-E48842CC51DB}">
      <dgm:prSet/>
      <dgm:spPr/>
      <dgm:t>
        <a:bodyPr/>
        <a:lstStyle/>
        <a:p>
          <a:endParaRPr lang="en-US"/>
        </a:p>
      </dgm:t>
    </dgm:pt>
    <dgm:pt modelId="{FCABEEA9-B1D6-418A-A707-E30204D85DBD}">
      <dgm:prSet phldrT="[Text]" phldr="0" custT="1"/>
      <dgm:spPr>
        <a:solidFill>
          <a:srgbClr val="E4E7F6"/>
        </a:solidFill>
      </dgm:spPr>
      <dgm:t>
        <a:bodyPr/>
        <a:lstStyle/>
        <a:p>
          <a:r>
            <a:rPr lang="hr-HR" sz="2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higijena rada</a:t>
          </a:r>
          <a:endParaRPr lang="en-US" sz="2200" dirty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F3D7529-4368-43B1-9327-C9A1520EB035}" type="parTrans" cxnId="{6A57B015-BBC0-4A93-B4AA-D6D699390BB6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en-US"/>
        </a:p>
      </dgm:t>
    </dgm:pt>
    <dgm:pt modelId="{68F74150-ED4C-47A8-921C-93FC5ADCAFD1}" type="sibTrans" cxnId="{6A57B015-BBC0-4A93-B4AA-D6D699390BB6}">
      <dgm:prSet/>
      <dgm:spPr/>
      <dgm:t>
        <a:bodyPr/>
        <a:lstStyle/>
        <a:p>
          <a:endParaRPr lang="en-US"/>
        </a:p>
      </dgm:t>
    </dgm:pt>
    <dgm:pt modelId="{9B9E85F4-0088-4009-BAE0-D7201792FA07}">
      <dgm:prSet phldrT="[Text]" phldr="0" custT="1"/>
      <dgm:spPr>
        <a:solidFill>
          <a:srgbClr val="E4E7F6"/>
        </a:solidFill>
      </dgm:spPr>
      <dgm:t>
        <a:bodyPr/>
        <a:lstStyle/>
        <a:p>
          <a:r>
            <a:rPr lang="hr-HR" sz="2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komunalna higijena</a:t>
          </a:r>
          <a:endParaRPr lang="en-US" sz="2200" dirty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ABB8B53-022E-424D-A66E-DC7C19D7EAD6}" type="parTrans" cxnId="{401211CA-51A7-40C3-B079-D5E22AF983D7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endParaRPr lang="en-US"/>
        </a:p>
      </dgm:t>
    </dgm:pt>
    <dgm:pt modelId="{4824396D-9226-4DA0-82CC-5E14786F1496}" type="sibTrans" cxnId="{401211CA-51A7-40C3-B079-D5E22AF983D7}">
      <dgm:prSet/>
      <dgm:spPr/>
      <dgm:t>
        <a:bodyPr/>
        <a:lstStyle/>
        <a:p>
          <a:endParaRPr lang="en-US"/>
        </a:p>
      </dgm:t>
    </dgm:pt>
    <dgm:pt modelId="{943C99CC-EAE4-4626-B389-8A41026C6C23}">
      <dgm:prSet custT="1"/>
      <dgm:spPr>
        <a:solidFill>
          <a:srgbClr val="E4E7F6"/>
        </a:solidFill>
      </dgm:spPr>
      <dgm:t>
        <a:bodyPr/>
        <a:lstStyle/>
        <a:p>
          <a:r>
            <a:rPr lang="hr-HR" sz="2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higijena okoliša</a:t>
          </a:r>
          <a:endParaRPr lang="en-US" sz="2200" dirty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2C62A3E-E7E6-4A9F-8C02-F6DCAD908AB4}" type="parTrans" cxnId="{9193A901-C4B8-40BC-A1A6-5DE7D571B44A}">
      <dgm:prSet/>
      <dgm:spPr>
        <a:solidFill>
          <a:srgbClr val="00B050"/>
        </a:solidFill>
      </dgm:spPr>
      <dgm:t>
        <a:bodyPr/>
        <a:lstStyle/>
        <a:p>
          <a:endParaRPr lang="en-US"/>
        </a:p>
      </dgm:t>
    </dgm:pt>
    <dgm:pt modelId="{E6CE8951-8DB7-4C64-82FC-A7781C46E92E}" type="sibTrans" cxnId="{9193A901-C4B8-40BC-A1A6-5DE7D571B44A}">
      <dgm:prSet/>
      <dgm:spPr/>
      <dgm:t>
        <a:bodyPr/>
        <a:lstStyle/>
        <a:p>
          <a:endParaRPr lang="en-US"/>
        </a:p>
      </dgm:t>
    </dgm:pt>
    <dgm:pt modelId="{4AEC4B50-860F-41B6-9DF0-856B12953C5A}">
      <dgm:prSet custT="1"/>
      <dgm:spPr>
        <a:solidFill>
          <a:srgbClr val="E4E7F6"/>
        </a:solidFill>
      </dgm:spPr>
      <dgm:t>
        <a:bodyPr/>
        <a:lstStyle/>
        <a:p>
          <a:r>
            <a:rPr lang="hr-HR" sz="2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higijena prehrane</a:t>
          </a:r>
          <a:endParaRPr lang="en-US" sz="2200" dirty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3272DCA-2F55-4AD8-9998-1AB391749550}" type="parTrans" cxnId="{6C1BD05B-62DA-49D8-A4A3-C23297E5E672}">
      <dgm:prSet/>
      <dgm:spPr>
        <a:solidFill>
          <a:schemeClr val="bg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AB89AEEE-67D4-47DF-B310-CF23001F3BE3}" type="sibTrans" cxnId="{6C1BD05B-62DA-49D8-A4A3-C23297E5E672}">
      <dgm:prSet/>
      <dgm:spPr/>
      <dgm:t>
        <a:bodyPr/>
        <a:lstStyle/>
        <a:p>
          <a:endParaRPr lang="en-US"/>
        </a:p>
      </dgm:t>
    </dgm:pt>
    <dgm:pt modelId="{2DCCA145-D609-428C-BCF1-32D1A987DFA6}">
      <dgm:prSet custT="1"/>
      <dgm:spPr>
        <a:solidFill>
          <a:srgbClr val="E4E7F6"/>
        </a:solidFill>
      </dgm:spPr>
      <dgm:t>
        <a:bodyPr/>
        <a:lstStyle/>
        <a:p>
          <a:r>
            <a:rPr lang="hr-HR" sz="2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mentalna higijena</a:t>
          </a:r>
          <a:endParaRPr lang="en-US" sz="2200" dirty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7802A93-0BA1-4C22-A940-7794343E9CB6}" type="parTrans" cxnId="{742460B0-74E2-424D-8EEC-D84BFDE8FBF9}">
      <dgm:prSet/>
      <dgm:spPr>
        <a:solidFill>
          <a:schemeClr val="tx2">
            <a:lumMod val="50000"/>
            <a:lumOff val="50000"/>
          </a:schemeClr>
        </a:solidFill>
      </dgm:spPr>
      <dgm:t>
        <a:bodyPr/>
        <a:lstStyle/>
        <a:p>
          <a:endParaRPr lang="en-US"/>
        </a:p>
      </dgm:t>
    </dgm:pt>
    <dgm:pt modelId="{2D8DA9E0-3ABB-4FAE-B888-D496072F2182}" type="sibTrans" cxnId="{742460B0-74E2-424D-8EEC-D84BFDE8FBF9}">
      <dgm:prSet/>
      <dgm:spPr/>
      <dgm:t>
        <a:bodyPr/>
        <a:lstStyle/>
        <a:p>
          <a:endParaRPr lang="en-US"/>
        </a:p>
      </dgm:t>
    </dgm:pt>
    <dgm:pt modelId="{1DC09DD8-65C7-4E52-AFAF-1B0BDFAF94C1}">
      <dgm:prSet custT="1"/>
      <dgm:spPr>
        <a:solidFill>
          <a:srgbClr val="E4E7F6"/>
        </a:solidFill>
      </dgm:spPr>
      <dgm:t>
        <a:bodyPr/>
        <a:lstStyle/>
        <a:p>
          <a:r>
            <a:rPr lang="hr-HR" sz="2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osobna higijena</a:t>
          </a:r>
          <a:endParaRPr lang="en-US" sz="2200" dirty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4934C5F3-17B1-4281-8881-1A3696BD1300}" type="parTrans" cxnId="{AE8C3419-4AF9-4F12-B840-7EE99B97E0FB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endParaRPr lang="en-US"/>
        </a:p>
      </dgm:t>
    </dgm:pt>
    <dgm:pt modelId="{64A867CF-2866-4C07-9396-4830C16DDED9}" type="sibTrans" cxnId="{AE8C3419-4AF9-4F12-B840-7EE99B97E0FB}">
      <dgm:prSet/>
      <dgm:spPr/>
      <dgm:t>
        <a:bodyPr/>
        <a:lstStyle/>
        <a:p>
          <a:endParaRPr lang="en-US"/>
        </a:p>
      </dgm:t>
    </dgm:pt>
    <dgm:pt modelId="{57FCD79B-CA6E-4328-843A-C882C415DB73}" type="pres">
      <dgm:prSet presAssocID="{FAB1F217-4421-49E0-AB18-269E66549D97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49DCC15-EEAD-480A-9A92-B5558F581D07}" type="pres">
      <dgm:prSet presAssocID="{7C6703AD-5CB8-4608-9790-E2795B9BBB8E}" presName="centerShape" presStyleLbl="node0" presStyleIdx="0" presStyleCnt="1" custScaleX="210167"/>
      <dgm:spPr/>
    </dgm:pt>
    <dgm:pt modelId="{4AE9DCBF-A82A-423E-A6BD-39E3A481459E}" type="pres">
      <dgm:prSet presAssocID="{627F6B4B-DA61-4E81-9200-C1B58596E46E}" presName="parTrans" presStyleLbl="sibTrans2D1" presStyleIdx="0" presStyleCnt="8"/>
      <dgm:spPr/>
    </dgm:pt>
    <dgm:pt modelId="{968039FF-8ABF-4408-86C6-500C2CF3589E}" type="pres">
      <dgm:prSet presAssocID="{627F6B4B-DA61-4E81-9200-C1B58596E46E}" presName="connectorText" presStyleLbl="sibTrans2D1" presStyleIdx="0" presStyleCnt="8"/>
      <dgm:spPr/>
    </dgm:pt>
    <dgm:pt modelId="{A4426D47-5576-4279-91B3-317CE037D20B}" type="pres">
      <dgm:prSet presAssocID="{9D9279F1-2057-4BE1-96E3-378C7CBB2F94}" presName="node" presStyleLbl="node1" presStyleIdx="0" presStyleCnt="8" custScaleX="130176" custRadScaleRad="96356">
        <dgm:presLayoutVars>
          <dgm:bulletEnabled val="1"/>
        </dgm:presLayoutVars>
      </dgm:prSet>
      <dgm:spPr/>
    </dgm:pt>
    <dgm:pt modelId="{3FE94733-C172-4014-90C8-7937F17BF066}" type="pres">
      <dgm:prSet presAssocID="{EEDFC768-4698-4E8B-B013-4BFC0341F53E}" presName="parTrans" presStyleLbl="sibTrans2D1" presStyleIdx="1" presStyleCnt="8"/>
      <dgm:spPr/>
    </dgm:pt>
    <dgm:pt modelId="{8181C141-FC58-4C47-9D75-0FB767B09CA9}" type="pres">
      <dgm:prSet presAssocID="{EEDFC768-4698-4E8B-B013-4BFC0341F53E}" presName="connectorText" presStyleLbl="sibTrans2D1" presStyleIdx="1" presStyleCnt="8"/>
      <dgm:spPr/>
    </dgm:pt>
    <dgm:pt modelId="{22A0843F-671D-4912-BCAA-273BECCD35D5}" type="pres">
      <dgm:prSet presAssocID="{4E92ED68-317A-4E45-B3B5-673C3BCC4E5F}" presName="node" presStyleLbl="node1" presStyleIdx="1" presStyleCnt="8" custScaleX="135402" custRadScaleRad="123155" custRadScaleInc="38966">
        <dgm:presLayoutVars>
          <dgm:bulletEnabled val="1"/>
        </dgm:presLayoutVars>
      </dgm:prSet>
      <dgm:spPr/>
    </dgm:pt>
    <dgm:pt modelId="{7EC55B5D-7822-4F5B-9680-EA984B45F3ED}" type="pres">
      <dgm:prSet presAssocID="{1F3D7529-4368-43B1-9327-C9A1520EB035}" presName="parTrans" presStyleLbl="sibTrans2D1" presStyleIdx="2" presStyleCnt="8"/>
      <dgm:spPr/>
    </dgm:pt>
    <dgm:pt modelId="{38E1877C-E563-4E7C-A1ED-D3470360B39C}" type="pres">
      <dgm:prSet presAssocID="{1F3D7529-4368-43B1-9327-C9A1520EB035}" presName="connectorText" presStyleLbl="sibTrans2D1" presStyleIdx="2" presStyleCnt="8"/>
      <dgm:spPr/>
    </dgm:pt>
    <dgm:pt modelId="{402FBF34-9716-46D1-83CE-549AC71143AF}" type="pres">
      <dgm:prSet presAssocID="{FCABEEA9-B1D6-418A-A707-E30204D85DBD}" presName="node" presStyleLbl="node1" presStyleIdx="2" presStyleCnt="8" custScaleX="131051" custRadScaleRad="130190" custRadScaleInc="-1">
        <dgm:presLayoutVars>
          <dgm:bulletEnabled val="1"/>
        </dgm:presLayoutVars>
      </dgm:prSet>
      <dgm:spPr/>
    </dgm:pt>
    <dgm:pt modelId="{F682BFE0-F560-44DF-B36B-A5FF897FF51D}" type="pres">
      <dgm:prSet presAssocID="{EABB8B53-022E-424D-A66E-DC7C19D7EAD6}" presName="parTrans" presStyleLbl="sibTrans2D1" presStyleIdx="3" presStyleCnt="8"/>
      <dgm:spPr/>
    </dgm:pt>
    <dgm:pt modelId="{6937F599-4F59-46AD-9B98-265D408EB7A1}" type="pres">
      <dgm:prSet presAssocID="{EABB8B53-022E-424D-A66E-DC7C19D7EAD6}" presName="connectorText" presStyleLbl="sibTrans2D1" presStyleIdx="3" presStyleCnt="8"/>
      <dgm:spPr/>
    </dgm:pt>
    <dgm:pt modelId="{6593AF80-1944-4223-ADC5-FC8E869BCBF9}" type="pres">
      <dgm:prSet presAssocID="{9B9E85F4-0088-4009-BAE0-D7201792FA07}" presName="node" presStyleLbl="node1" presStyleIdx="3" presStyleCnt="8" custScaleX="170823" custRadScaleRad="127094" custRadScaleInc="-45972">
        <dgm:presLayoutVars>
          <dgm:bulletEnabled val="1"/>
        </dgm:presLayoutVars>
      </dgm:prSet>
      <dgm:spPr/>
    </dgm:pt>
    <dgm:pt modelId="{0486E654-412B-4B0B-B2B7-10465DAFEDD0}" type="pres">
      <dgm:prSet presAssocID="{12C62A3E-E7E6-4A9F-8C02-F6DCAD908AB4}" presName="parTrans" presStyleLbl="sibTrans2D1" presStyleIdx="4" presStyleCnt="8"/>
      <dgm:spPr/>
    </dgm:pt>
    <dgm:pt modelId="{B3B06E36-1211-4AC8-B00B-C075D0549E7C}" type="pres">
      <dgm:prSet presAssocID="{12C62A3E-E7E6-4A9F-8C02-F6DCAD908AB4}" presName="connectorText" presStyleLbl="sibTrans2D1" presStyleIdx="4" presStyleCnt="8"/>
      <dgm:spPr/>
    </dgm:pt>
    <dgm:pt modelId="{FFD469CC-A73E-47C2-B253-350E4950C150}" type="pres">
      <dgm:prSet presAssocID="{943C99CC-EAE4-4626-B389-8A41026C6C23}" presName="node" presStyleLbl="node1" presStyleIdx="4" presStyleCnt="8" custScaleX="135833" custRadScaleRad="92726" custRadScaleInc="-4289">
        <dgm:presLayoutVars>
          <dgm:bulletEnabled val="1"/>
        </dgm:presLayoutVars>
      </dgm:prSet>
      <dgm:spPr/>
    </dgm:pt>
    <dgm:pt modelId="{0FC60A21-DCF2-4FCC-97B6-384E352D0C51}" type="pres">
      <dgm:prSet presAssocID="{B3272DCA-2F55-4AD8-9998-1AB391749550}" presName="parTrans" presStyleLbl="sibTrans2D1" presStyleIdx="5" presStyleCnt="8"/>
      <dgm:spPr/>
    </dgm:pt>
    <dgm:pt modelId="{F543D16B-EF2F-49BD-87BC-587BD8A0540C}" type="pres">
      <dgm:prSet presAssocID="{B3272DCA-2F55-4AD8-9998-1AB391749550}" presName="connectorText" presStyleLbl="sibTrans2D1" presStyleIdx="5" presStyleCnt="8"/>
      <dgm:spPr/>
    </dgm:pt>
    <dgm:pt modelId="{BC32BE35-AF0D-4809-9386-120DE823F1D8}" type="pres">
      <dgm:prSet presAssocID="{4AEC4B50-860F-41B6-9DF0-856B12953C5A}" presName="node" presStyleLbl="node1" presStyleIdx="5" presStyleCnt="8" custScaleX="150276" custRadScaleRad="132343" custRadScaleInc="41975">
        <dgm:presLayoutVars>
          <dgm:bulletEnabled val="1"/>
        </dgm:presLayoutVars>
      </dgm:prSet>
      <dgm:spPr/>
    </dgm:pt>
    <dgm:pt modelId="{BED3BDD5-BF68-448C-9802-B04EA503B197}" type="pres">
      <dgm:prSet presAssocID="{87802A93-0BA1-4C22-A940-7794343E9CB6}" presName="parTrans" presStyleLbl="sibTrans2D1" presStyleIdx="6" presStyleCnt="8"/>
      <dgm:spPr/>
    </dgm:pt>
    <dgm:pt modelId="{CFADD1BB-7933-403F-A2A9-58C023A4AF14}" type="pres">
      <dgm:prSet presAssocID="{87802A93-0BA1-4C22-A940-7794343E9CB6}" presName="connectorText" presStyleLbl="sibTrans2D1" presStyleIdx="6" presStyleCnt="8"/>
      <dgm:spPr/>
    </dgm:pt>
    <dgm:pt modelId="{3F552B80-496D-408F-82E5-CA5756BA7690}" type="pres">
      <dgm:prSet presAssocID="{2DCCA145-D609-428C-BCF1-32D1A987DFA6}" presName="node" presStyleLbl="node1" presStyleIdx="6" presStyleCnt="8" custScaleX="153598" custRadScaleRad="139561" custRadScaleInc="-949">
        <dgm:presLayoutVars>
          <dgm:bulletEnabled val="1"/>
        </dgm:presLayoutVars>
      </dgm:prSet>
      <dgm:spPr/>
    </dgm:pt>
    <dgm:pt modelId="{F1825D33-1631-413F-BAE8-BD468A44388A}" type="pres">
      <dgm:prSet presAssocID="{4934C5F3-17B1-4281-8881-1A3696BD1300}" presName="parTrans" presStyleLbl="sibTrans2D1" presStyleIdx="7" presStyleCnt="8"/>
      <dgm:spPr/>
    </dgm:pt>
    <dgm:pt modelId="{9A8E302F-FD46-4B97-86D3-DAABC9255E5C}" type="pres">
      <dgm:prSet presAssocID="{4934C5F3-17B1-4281-8881-1A3696BD1300}" presName="connectorText" presStyleLbl="sibTrans2D1" presStyleIdx="7" presStyleCnt="8"/>
      <dgm:spPr/>
    </dgm:pt>
    <dgm:pt modelId="{F40D02E8-2B9B-4ECC-83DF-CC51F1DA3DDB}" type="pres">
      <dgm:prSet presAssocID="{1DC09DD8-65C7-4E52-AFAF-1B0BDFAF94C1}" presName="node" presStyleLbl="node1" presStyleIdx="7" presStyleCnt="8" custScaleX="139650" custRadScaleRad="125030" custRadScaleInc="-39136">
        <dgm:presLayoutVars>
          <dgm:bulletEnabled val="1"/>
        </dgm:presLayoutVars>
      </dgm:prSet>
      <dgm:spPr/>
    </dgm:pt>
  </dgm:ptLst>
  <dgm:cxnLst>
    <dgm:cxn modelId="{9193A901-C4B8-40BC-A1A6-5DE7D571B44A}" srcId="{7C6703AD-5CB8-4608-9790-E2795B9BBB8E}" destId="{943C99CC-EAE4-4626-B389-8A41026C6C23}" srcOrd="4" destOrd="0" parTransId="{12C62A3E-E7E6-4A9F-8C02-F6DCAD908AB4}" sibTransId="{E6CE8951-8DB7-4C64-82FC-A7781C46E92E}"/>
    <dgm:cxn modelId="{6A57B015-BBC0-4A93-B4AA-D6D699390BB6}" srcId="{7C6703AD-5CB8-4608-9790-E2795B9BBB8E}" destId="{FCABEEA9-B1D6-418A-A707-E30204D85DBD}" srcOrd="2" destOrd="0" parTransId="{1F3D7529-4368-43B1-9327-C9A1520EB035}" sibTransId="{68F74150-ED4C-47A8-921C-93FC5ADCAFD1}"/>
    <dgm:cxn modelId="{62209C17-17DC-4C54-B584-11324EA40940}" type="presOf" srcId="{1F3D7529-4368-43B1-9327-C9A1520EB035}" destId="{38E1877C-E563-4E7C-A1ED-D3470360B39C}" srcOrd="1" destOrd="0" presId="urn:microsoft.com/office/officeart/2005/8/layout/radial5"/>
    <dgm:cxn modelId="{1B8D0418-BC99-4276-ABC7-C664C372D738}" type="presOf" srcId="{FCABEEA9-B1D6-418A-A707-E30204D85DBD}" destId="{402FBF34-9716-46D1-83CE-549AC71143AF}" srcOrd="0" destOrd="0" presId="urn:microsoft.com/office/officeart/2005/8/layout/radial5"/>
    <dgm:cxn modelId="{AE8C3419-4AF9-4F12-B840-7EE99B97E0FB}" srcId="{7C6703AD-5CB8-4608-9790-E2795B9BBB8E}" destId="{1DC09DD8-65C7-4E52-AFAF-1B0BDFAF94C1}" srcOrd="7" destOrd="0" parTransId="{4934C5F3-17B1-4281-8881-1A3696BD1300}" sibTransId="{64A867CF-2866-4C07-9396-4830C16DDED9}"/>
    <dgm:cxn modelId="{DAC6621C-D329-4FC4-B1C6-3E90C712C721}" type="presOf" srcId="{4E92ED68-317A-4E45-B3B5-673C3BCC4E5F}" destId="{22A0843F-671D-4912-BCAA-273BECCD35D5}" srcOrd="0" destOrd="0" presId="urn:microsoft.com/office/officeart/2005/8/layout/radial5"/>
    <dgm:cxn modelId="{FDC74825-9C92-4562-ACDA-E854F84E9781}" type="presOf" srcId="{4AEC4B50-860F-41B6-9DF0-856B12953C5A}" destId="{BC32BE35-AF0D-4809-9386-120DE823F1D8}" srcOrd="0" destOrd="0" presId="urn:microsoft.com/office/officeart/2005/8/layout/radial5"/>
    <dgm:cxn modelId="{6C1BD05B-62DA-49D8-A4A3-C23297E5E672}" srcId="{7C6703AD-5CB8-4608-9790-E2795B9BBB8E}" destId="{4AEC4B50-860F-41B6-9DF0-856B12953C5A}" srcOrd="5" destOrd="0" parTransId="{B3272DCA-2F55-4AD8-9998-1AB391749550}" sibTransId="{AB89AEEE-67D4-47DF-B310-CF23001F3BE3}"/>
    <dgm:cxn modelId="{2F70025C-4053-481D-9959-89D3B33797AE}" type="presOf" srcId="{EEDFC768-4698-4E8B-B013-4BFC0341F53E}" destId="{8181C141-FC58-4C47-9D75-0FB767B09CA9}" srcOrd="1" destOrd="0" presId="urn:microsoft.com/office/officeart/2005/8/layout/radial5"/>
    <dgm:cxn modelId="{91AD1B61-4CD3-48D1-B303-FB4410397DD8}" type="presOf" srcId="{87802A93-0BA1-4C22-A940-7794343E9CB6}" destId="{BED3BDD5-BF68-448C-9802-B04EA503B197}" srcOrd="0" destOrd="0" presId="urn:microsoft.com/office/officeart/2005/8/layout/radial5"/>
    <dgm:cxn modelId="{2A380E66-7C77-4DCC-B5A4-D24FDB9BF7C8}" type="presOf" srcId="{627F6B4B-DA61-4E81-9200-C1B58596E46E}" destId="{968039FF-8ABF-4408-86C6-500C2CF3589E}" srcOrd="1" destOrd="0" presId="urn:microsoft.com/office/officeart/2005/8/layout/radial5"/>
    <dgm:cxn modelId="{5C751647-2BCB-41F9-B445-3E57875B4E30}" type="presOf" srcId="{4934C5F3-17B1-4281-8881-1A3696BD1300}" destId="{9A8E302F-FD46-4B97-86D3-DAABC9255E5C}" srcOrd="1" destOrd="0" presId="urn:microsoft.com/office/officeart/2005/8/layout/radial5"/>
    <dgm:cxn modelId="{644A7969-752E-44C5-87DC-3FCFC63D2702}" type="presOf" srcId="{FAB1F217-4421-49E0-AB18-269E66549D97}" destId="{57FCD79B-CA6E-4328-843A-C882C415DB73}" srcOrd="0" destOrd="0" presId="urn:microsoft.com/office/officeart/2005/8/layout/radial5"/>
    <dgm:cxn modelId="{BAF0774E-5569-43ED-9ED6-61A7CDB320F4}" type="presOf" srcId="{627F6B4B-DA61-4E81-9200-C1B58596E46E}" destId="{4AE9DCBF-A82A-423E-A6BD-39E3A481459E}" srcOrd="0" destOrd="0" presId="urn:microsoft.com/office/officeart/2005/8/layout/radial5"/>
    <dgm:cxn modelId="{030FF46E-F45A-4564-9DD2-783D9D133EAF}" type="presOf" srcId="{B3272DCA-2F55-4AD8-9998-1AB391749550}" destId="{0FC60A21-DCF2-4FCC-97B6-384E352D0C51}" srcOrd="0" destOrd="0" presId="urn:microsoft.com/office/officeart/2005/8/layout/radial5"/>
    <dgm:cxn modelId="{80957172-0EEE-451F-8145-2545CD2C1C40}" type="presOf" srcId="{4934C5F3-17B1-4281-8881-1A3696BD1300}" destId="{F1825D33-1631-413F-BAE8-BD468A44388A}" srcOrd="0" destOrd="0" presId="urn:microsoft.com/office/officeart/2005/8/layout/radial5"/>
    <dgm:cxn modelId="{E389D972-73F6-4180-A0F4-F6AF559000C9}" type="presOf" srcId="{1DC09DD8-65C7-4E52-AFAF-1B0BDFAF94C1}" destId="{F40D02E8-2B9B-4ECC-83DF-CC51F1DA3DDB}" srcOrd="0" destOrd="0" presId="urn:microsoft.com/office/officeart/2005/8/layout/radial5"/>
    <dgm:cxn modelId="{5D961E56-2334-4DB4-B5FF-109ED28F897E}" type="presOf" srcId="{2DCCA145-D609-428C-BCF1-32D1A987DFA6}" destId="{3F552B80-496D-408F-82E5-CA5756BA7690}" srcOrd="0" destOrd="0" presId="urn:microsoft.com/office/officeart/2005/8/layout/radial5"/>
    <dgm:cxn modelId="{89405876-6CBD-4235-A7C3-1B233270DA3F}" type="presOf" srcId="{12C62A3E-E7E6-4A9F-8C02-F6DCAD908AB4}" destId="{B3B06E36-1211-4AC8-B00B-C075D0549E7C}" srcOrd="1" destOrd="0" presId="urn:microsoft.com/office/officeart/2005/8/layout/radial5"/>
    <dgm:cxn modelId="{4E1AF579-4935-4226-A566-EDBEA7E84A23}" type="presOf" srcId="{87802A93-0BA1-4C22-A940-7794343E9CB6}" destId="{CFADD1BB-7933-403F-A2A9-58C023A4AF14}" srcOrd="1" destOrd="0" presId="urn:microsoft.com/office/officeart/2005/8/layout/radial5"/>
    <dgm:cxn modelId="{7801988A-1CA8-4288-A10D-F9ECDA339D03}" srcId="{7C6703AD-5CB8-4608-9790-E2795B9BBB8E}" destId="{9D9279F1-2057-4BE1-96E3-378C7CBB2F94}" srcOrd="0" destOrd="0" parTransId="{627F6B4B-DA61-4E81-9200-C1B58596E46E}" sibTransId="{97A504E6-42CD-4ACD-B840-16C9133B31EE}"/>
    <dgm:cxn modelId="{D043D98B-DEFC-4B94-B180-876FFF818FD3}" type="presOf" srcId="{EABB8B53-022E-424D-A66E-DC7C19D7EAD6}" destId="{6937F599-4F59-46AD-9B98-265D408EB7A1}" srcOrd="1" destOrd="0" presId="urn:microsoft.com/office/officeart/2005/8/layout/radial5"/>
    <dgm:cxn modelId="{881974A3-04A9-4B3E-AAEE-293A01275078}" type="presOf" srcId="{7C6703AD-5CB8-4608-9790-E2795B9BBB8E}" destId="{849DCC15-EEAD-480A-9A92-B5558F581D07}" srcOrd="0" destOrd="0" presId="urn:microsoft.com/office/officeart/2005/8/layout/radial5"/>
    <dgm:cxn modelId="{F11D7DA9-03C8-4990-A75A-3444C84607EB}" srcId="{FAB1F217-4421-49E0-AB18-269E66549D97}" destId="{7C6703AD-5CB8-4608-9790-E2795B9BBB8E}" srcOrd="0" destOrd="0" parTransId="{812AA67C-8A94-49AA-B06B-5C259D2BAD18}" sibTransId="{02987D83-D4E1-4598-9979-D38E35456E03}"/>
    <dgm:cxn modelId="{742460B0-74E2-424D-8EEC-D84BFDE8FBF9}" srcId="{7C6703AD-5CB8-4608-9790-E2795B9BBB8E}" destId="{2DCCA145-D609-428C-BCF1-32D1A987DFA6}" srcOrd="6" destOrd="0" parTransId="{87802A93-0BA1-4C22-A940-7794343E9CB6}" sibTransId="{2D8DA9E0-3ABB-4FAE-B888-D496072F2182}"/>
    <dgm:cxn modelId="{D46D5FB3-DD40-4C84-BDCB-9630502042BB}" type="presOf" srcId="{1F3D7529-4368-43B1-9327-C9A1520EB035}" destId="{7EC55B5D-7822-4F5B-9680-EA984B45F3ED}" srcOrd="0" destOrd="0" presId="urn:microsoft.com/office/officeart/2005/8/layout/radial5"/>
    <dgm:cxn modelId="{D7A969B7-F879-4E14-B2EB-5591A1250DE5}" type="presOf" srcId="{943C99CC-EAE4-4626-B389-8A41026C6C23}" destId="{FFD469CC-A73E-47C2-B253-350E4950C150}" srcOrd="0" destOrd="0" presId="urn:microsoft.com/office/officeart/2005/8/layout/radial5"/>
    <dgm:cxn modelId="{C0CBFAB7-5E6C-4891-8475-A81AECE8FBCC}" type="presOf" srcId="{12C62A3E-E7E6-4A9F-8C02-F6DCAD908AB4}" destId="{0486E654-412B-4B0B-B2B7-10465DAFEDD0}" srcOrd="0" destOrd="0" presId="urn:microsoft.com/office/officeart/2005/8/layout/radial5"/>
    <dgm:cxn modelId="{6FB60BBF-A176-4A57-8663-52F79BB585A9}" type="presOf" srcId="{EABB8B53-022E-424D-A66E-DC7C19D7EAD6}" destId="{F682BFE0-F560-44DF-B36B-A5FF897FF51D}" srcOrd="0" destOrd="0" presId="urn:microsoft.com/office/officeart/2005/8/layout/radial5"/>
    <dgm:cxn modelId="{401211CA-51A7-40C3-B079-D5E22AF983D7}" srcId="{7C6703AD-5CB8-4608-9790-E2795B9BBB8E}" destId="{9B9E85F4-0088-4009-BAE0-D7201792FA07}" srcOrd="3" destOrd="0" parTransId="{EABB8B53-022E-424D-A66E-DC7C19D7EAD6}" sibTransId="{4824396D-9226-4DA0-82CC-5E14786F1496}"/>
    <dgm:cxn modelId="{1DD07ED5-D6A7-42D9-8803-E48842CC51DB}" srcId="{7C6703AD-5CB8-4608-9790-E2795B9BBB8E}" destId="{4E92ED68-317A-4E45-B3B5-673C3BCC4E5F}" srcOrd="1" destOrd="0" parTransId="{EEDFC768-4698-4E8B-B013-4BFC0341F53E}" sibTransId="{DD298FC7-EF37-4364-91EF-88406837E614}"/>
    <dgm:cxn modelId="{704543DC-2D3B-4A53-8293-34F76F50ED56}" type="presOf" srcId="{9D9279F1-2057-4BE1-96E3-378C7CBB2F94}" destId="{A4426D47-5576-4279-91B3-317CE037D20B}" srcOrd="0" destOrd="0" presId="urn:microsoft.com/office/officeart/2005/8/layout/radial5"/>
    <dgm:cxn modelId="{116E34E3-D631-462D-B3DE-6F52DBCEC618}" type="presOf" srcId="{B3272DCA-2F55-4AD8-9998-1AB391749550}" destId="{F543D16B-EF2F-49BD-87BC-587BD8A0540C}" srcOrd="1" destOrd="0" presId="urn:microsoft.com/office/officeart/2005/8/layout/radial5"/>
    <dgm:cxn modelId="{8CAE92F8-0413-4C97-99CC-1A20EB2D9D79}" type="presOf" srcId="{EEDFC768-4698-4E8B-B013-4BFC0341F53E}" destId="{3FE94733-C172-4014-90C8-7937F17BF066}" srcOrd="0" destOrd="0" presId="urn:microsoft.com/office/officeart/2005/8/layout/radial5"/>
    <dgm:cxn modelId="{3F2210FB-DDB3-45AA-B90B-D5B416FA97CF}" type="presOf" srcId="{9B9E85F4-0088-4009-BAE0-D7201792FA07}" destId="{6593AF80-1944-4223-ADC5-FC8E869BCBF9}" srcOrd="0" destOrd="0" presId="urn:microsoft.com/office/officeart/2005/8/layout/radial5"/>
    <dgm:cxn modelId="{DE14573C-BAB4-4842-838E-763D4B40535E}" type="presParOf" srcId="{57FCD79B-CA6E-4328-843A-C882C415DB73}" destId="{849DCC15-EEAD-480A-9A92-B5558F581D07}" srcOrd="0" destOrd="0" presId="urn:microsoft.com/office/officeart/2005/8/layout/radial5"/>
    <dgm:cxn modelId="{4AD5F2E6-76D9-4F9D-B91D-081BFDBB9A9F}" type="presParOf" srcId="{57FCD79B-CA6E-4328-843A-C882C415DB73}" destId="{4AE9DCBF-A82A-423E-A6BD-39E3A481459E}" srcOrd="1" destOrd="0" presId="urn:microsoft.com/office/officeart/2005/8/layout/radial5"/>
    <dgm:cxn modelId="{2C113A9F-6F08-45F9-A13F-835C095BBAC5}" type="presParOf" srcId="{4AE9DCBF-A82A-423E-A6BD-39E3A481459E}" destId="{968039FF-8ABF-4408-86C6-500C2CF3589E}" srcOrd="0" destOrd="0" presId="urn:microsoft.com/office/officeart/2005/8/layout/radial5"/>
    <dgm:cxn modelId="{AFF2CD75-FB5E-4DC6-83A8-D9F590AD4B32}" type="presParOf" srcId="{57FCD79B-CA6E-4328-843A-C882C415DB73}" destId="{A4426D47-5576-4279-91B3-317CE037D20B}" srcOrd="2" destOrd="0" presId="urn:microsoft.com/office/officeart/2005/8/layout/radial5"/>
    <dgm:cxn modelId="{505C6A6E-159B-47BD-9EF5-D033F1D44E27}" type="presParOf" srcId="{57FCD79B-CA6E-4328-843A-C882C415DB73}" destId="{3FE94733-C172-4014-90C8-7937F17BF066}" srcOrd="3" destOrd="0" presId="urn:microsoft.com/office/officeart/2005/8/layout/radial5"/>
    <dgm:cxn modelId="{ABE5224B-5305-482B-8C29-4051D5076AED}" type="presParOf" srcId="{3FE94733-C172-4014-90C8-7937F17BF066}" destId="{8181C141-FC58-4C47-9D75-0FB767B09CA9}" srcOrd="0" destOrd="0" presId="urn:microsoft.com/office/officeart/2005/8/layout/radial5"/>
    <dgm:cxn modelId="{7CA3B86C-D033-4F0C-8E43-0DA7D4B2AF79}" type="presParOf" srcId="{57FCD79B-CA6E-4328-843A-C882C415DB73}" destId="{22A0843F-671D-4912-BCAA-273BECCD35D5}" srcOrd="4" destOrd="0" presId="urn:microsoft.com/office/officeart/2005/8/layout/radial5"/>
    <dgm:cxn modelId="{FF202C94-485B-43AC-9608-F137CB1C9892}" type="presParOf" srcId="{57FCD79B-CA6E-4328-843A-C882C415DB73}" destId="{7EC55B5D-7822-4F5B-9680-EA984B45F3ED}" srcOrd="5" destOrd="0" presId="urn:microsoft.com/office/officeart/2005/8/layout/radial5"/>
    <dgm:cxn modelId="{B8B0DCCA-7121-42B4-9D42-D18A105961BA}" type="presParOf" srcId="{7EC55B5D-7822-4F5B-9680-EA984B45F3ED}" destId="{38E1877C-E563-4E7C-A1ED-D3470360B39C}" srcOrd="0" destOrd="0" presId="urn:microsoft.com/office/officeart/2005/8/layout/radial5"/>
    <dgm:cxn modelId="{A37D0B79-5871-4E25-B147-301973A7660A}" type="presParOf" srcId="{57FCD79B-CA6E-4328-843A-C882C415DB73}" destId="{402FBF34-9716-46D1-83CE-549AC71143AF}" srcOrd="6" destOrd="0" presId="urn:microsoft.com/office/officeart/2005/8/layout/radial5"/>
    <dgm:cxn modelId="{EE01AD98-5BEF-4450-9471-586FA4545FC0}" type="presParOf" srcId="{57FCD79B-CA6E-4328-843A-C882C415DB73}" destId="{F682BFE0-F560-44DF-B36B-A5FF897FF51D}" srcOrd="7" destOrd="0" presId="urn:microsoft.com/office/officeart/2005/8/layout/radial5"/>
    <dgm:cxn modelId="{E43FC254-F1B1-4F52-895C-7E7AF24478C7}" type="presParOf" srcId="{F682BFE0-F560-44DF-B36B-A5FF897FF51D}" destId="{6937F599-4F59-46AD-9B98-265D408EB7A1}" srcOrd="0" destOrd="0" presId="urn:microsoft.com/office/officeart/2005/8/layout/radial5"/>
    <dgm:cxn modelId="{90B6EBE8-3BB9-41F7-AEE8-77505A3DF8E9}" type="presParOf" srcId="{57FCD79B-CA6E-4328-843A-C882C415DB73}" destId="{6593AF80-1944-4223-ADC5-FC8E869BCBF9}" srcOrd="8" destOrd="0" presId="urn:microsoft.com/office/officeart/2005/8/layout/radial5"/>
    <dgm:cxn modelId="{4ECE61CA-F0DB-420A-A3C1-58E9C36EAA73}" type="presParOf" srcId="{57FCD79B-CA6E-4328-843A-C882C415DB73}" destId="{0486E654-412B-4B0B-B2B7-10465DAFEDD0}" srcOrd="9" destOrd="0" presId="urn:microsoft.com/office/officeart/2005/8/layout/radial5"/>
    <dgm:cxn modelId="{91589EAA-7D40-4EB0-9ED0-7CF5644C8573}" type="presParOf" srcId="{0486E654-412B-4B0B-B2B7-10465DAFEDD0}" destId="{B3B06E36-1211-4AC8-B00B-C075D0549E7C}" srcOrd="0" destOrd="0" presId="urn:microsoft.com/office/officeart/2005/8/layout/radial5"/>
    <dgm:cxn modelId="{1778F495-5DCF-4608-B8E2-3A45754E79F8}" type="presParOf" srcId="{57FCD79B-CA6E-4328-843A-C882C415DB73}" destId="{FFD469CC-A73E-47C2-B253-350E4950C150}" srcOrd="10" destOrd="0" presId="urn:microsoft.com/office/officeart/2005/8/layout/radial5"/>
    <dgm:cxn modelId="{BA4912A2-D085-4109-A6C0-2E56B38BE9C6}" type="presParOf" srcId="{57FCD79B-CA6E-4328-843A-C882C415DB73}" destId="{0FC60A21-DCF2-4FCC-97B6-384E352D0C51}" srcOrd="11" destOrd="0" presId="urn:microsoft.com/office/officeart/2005/8/layout/radial5"/>
    <dgm:cxn modelId="{925801D3-836D-42DB-BEAD-A9C563F64D61}" type="presParOf" srcId="{0FC60A21-DCF2-4FCC-97B6-384E352D0C51}" destId="{F543D16B-EF2F-49BD-87BC-587BD8A0540C}" srcOrd="0" destOrd="0" presId="urn:microsoft.com/office/officeart/2005/8/layout/radial5"/>
    <dgm:cxn modelId="{BE81F9DA-81AC-469B-BB28-9AD29F9C6B76}" type="presParOf" srcId="{57FCD79B-CA6E-4328-843A-C882C415DB73}" destId="{BC32BE35-AF0D-4809-9386-120DE823F1D8}" srcOrd="12" destOrd="0" presId="urn:microsoft.com/office/officeart/2005/8/layout/radial5"/>
    <dgm:cxn modelId="{37735806-A327-4DA0-88A8-7BC4E28918B0}" type="presParOf" srcId="{57FCD79B-CA6E-4328-843A-C882C415DB73}" destId="{BED3BDD5-BF68-448C-9802-B04EA503B197}" srcOrd="13" destOrd="0" presId="urn:microsoft.com/office/officeart/2005/8/layout/radial5"/>
    <dgm:cxn modelId="{6F93D4F5-9B23-42D7-ACD3-50C99A781D89}" type="presParOf" srcId="{BED3BDD5-BF68-448C-9802-B04EA503B197}" destId="{CFADD1BB-7933-403F-A2A9-58C023A4AF14}" srcOrd="0" destOrd="0" presId="urn:microsoft.com/office/officeart/2005/8/layout/radial5"/>
    <dgm:cxn modelId="{0AAD73F2-4DFA-436A-BCF8-02EBBB1D90B0}" type="presParOf" srcId="{57FCD79B-CA6E-4328-843A-C882C415DB73}" destId="{3F552B80-496D-408F-82E5-CA5756BA7690}" srcOrd="14" destOrd="0" presId="urn:microsoft.com/office/officeart/2005/8/layout/radial5"/>
    <dgm:cxn modelId="{1240596F-CAF4-484F-81AA-205B7F8BF420}" type="presParOf" srcId="{57FCD79B-CA6E-4328-843A-C882C415DB73}" destId="{F1825D33-1631-413F-BAE8-BD468A44388A}" srcOrd="15" destOrd="0" presId="urn:microsoft.com/office/officeart/2005/8/layout/radial5"/>
    <dgm:cxn modelId="{CC567268-28DF-4EC8-AE3F-28BF2A8471D4}" type="presParOf" srcId="{F1825D33-1631-413F-BAE8-BD468A44388A}" destId="{9A8E302F-FD46-4B97-86D3-DAABC9255E5C}" srcOrd="0" destOrd="0" presId="urn:microsoft.com/office/officeart/2005/8/layout/radial5"/>
    <dgm:cxn modelId="{37EC41E4-3929-48A8-9F89-CD4D00EC8EFA}" type="presParOf" srcId="{57FCD79B-CA6E-4328-843A-C882C415DB73}" destId="{F40D02E8-2B9B-4ECC-83DF-CC51F1DA3DDB}" srcOrd="1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DF10C3-333F-4DEC-95B4-45668459168E}">
      <dsp:nvSpPr>
        <dsp:cNvPr id="0" name=""/>
        <dsp:cNvSpPr/>
      </dsp:nvSpPr>
      <dsp:spPr>
        <a:xfrm>
          <a:off x="0" y="0"/>
          <a:ext cx="9203873" cy="1890371"/>
        </a:xfrm>
        <a:prstGeom prst="roundRect">
          <a:avLst>
            <a:gd name="adj" fmla="val 10000"/>
          </a:avLst>
        </a:prstGeom>
        <a:solidFill>
          <a:srgbClr val="E4E7F6">
            <a:alpha val="90000"/>
          </a:srgb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F29008-A534-44C7-A2E7-2641F67D1789}">
      <dsp:nvSpPr>
        <dsp:cNvPr id="0" name=""/>
        <dsp:cNvSpPr/>
      </dsp:nvSpPr>
      <dsp:spPr>
        <a:xfrm>
          <a:off x="276116" y="252049"/>
          <a:ext cx="2703637" cy="1386272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18000" b="-18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04AABC-F2ED-4269-B21B-A6A82DA4337F}">
      <dsp:nvSpPr>
        <dsp:cNvPr id="0" name=""/>
        <dsp:cNvSpPr/>
      </dsp:nvSpPr>
      <dsp:spPr>
        <a:xfrm rot="10800000">
          <a:off x="276116" y="1890371"/>
          <a:ext cx="2703637" cy="2310453"/>
        </a:xfrm>
        <a:prstGeom prst="round2SameRect">
          <a:avLst>
            <a:gd name="adj1" fmla="val 10500"/>
            <a:gd name="adj2" fmla="val 0"/>
          </a:avLst>
        </a:prstGeom>
        <a:solidFill>
          <a:srgbClr val="1673B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b="1" kern="1200" dirty="0">
              <a:latin typeface="Segoe UI" panose="020B0502040204020203" pitchFamily="34" charset="0"/>
              <a:cs typeface="Segoe UI" panose="020B0502040204020203" pitchFamily="34" charset="0"/>
            </a:rPr>
            <a:t>tjelesno</a:t>
          </a:r>
          <a:endParaRPr lang="en-US" sz="1800" b="1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 rot="10800000">
        <a:off x="347170" y="1890371"/>
        <a:ext cx="2561529" cy="2239399"/>
      </dsp:txXfrm>
    </dsp:sp>
    <dsp:sp modelId="{AEF8DDC5-6C5F-4D5A-B2C2-6D52D1CACB57}">
      <dsp:nvSpPr>
        <dsp:cNvPr id="0" name=""/>
        <dsp:cNvSpPr/>
      </dsp:nvSpPr>
      <dsp:spPr>
        <a:xfrm>
          <a:off x="3250117" y="252049"/>
          <a:ext cx="2703637" cy="1386272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t="-17000" b="-17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18F3E7-E4B8-4E65-9B5A-77E524E47C12}">
      <dsp:nvSpPr>
        <dsp:cNvPr id="0" name=""/>
        <dsp:cNvSpPr/>
      </dsp:nvSpPr>
      <dsp:spPr>
        <a:xfrm rot="10800000">
          <a:off x="3250117" y="1890371"/>
          <a:ext cx="2703637" cy="2310453"/>
        </a:xfrm>
        <a:prstGeom prst="round2SameRect">
          <a:avLst>
            <a:gd name="adj1" fmla="val 10500"/>
            <a:gd name="adj2" fmla="val 0"/>
          </a:avLst>
        </a:prstGeom>
        <a:solidFill>
          <a:srgbClr val="1673B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b="1" kern="1200" dirty="0">
              <a:latin typeface="Segoe UI" panose="020B0502040204020203" pitchFamily="34" charset="0"/>
              <a:cs typeface="Segoe UI" panose="020B0502040204020203" pitchFamily="34" charset="0"/>
            </a:rPr>
            <a:t>mentalno</a:t>
          </a:r>
          <a:endParaRPr lang="en-US" sz="3600" b="1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 rot="10800000">
        <a:off x="3321171" y="1890371"/>
        <a:ext cx="2561529" cy="2239399"/>
      </dsp:txXfrm>
    </dsp:sp>
    <dsp:sp modelId="{F2B0F949-7AA0-4F87-BB92-7897CC32E08D}">
      <dsp:nvSpPr>
        <dsp:cNvPr id="0" name=""/>
        <dsp:cNvSpPr/>
      </dsp:nvSpPr>
      <dsp:spPr>
        <a:xfrm>
          <a:off x="6224119" y="252049"/>
          <a:ext cx="2703637" cy="1386272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t="-20000" b="-20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FC7749-7F82-4530-A9A8-7DFF6EF2EA1D}">
      <dsp:nvSpPr>
        <dsp:cNvPr id="0" name=""/>
        <dsp:cNvSpPr/>
      </dsp:nvSpPr>
      <dsp:spPr>
        <a:xfrm rot="10800000">
          <a:off x="6224119" y="1890371"/>
          <a:ext cx="2703637" cy="2310453"/>
        </a:xfrm>
        <a:prstGeom prst="round2SameRect">
          <a:avLst>
            <a:gd name="adj1" fmla="val 10500"/>
            <a:gd name="adj2" fmla="val 0"/>
          </a:avLst>
        </a:prstGeom>
        <a:solidFill>
          <a:srgbClr val="1673B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b="1" kern="1200" dirty="0">
              <a:latin typeface="Segoe UI" panose="020B0502040204020203" pitchFamily="34" charset="0"/>
              <a:cs typeface="Segoe UI" panose="020B0502040204020203" pitchFamily="34" charset="0"/>
            </a:rPr>
            <a:t>socijalno</a:t>
          </a:r>
          <a:endParaRPr lang="en-US" sz="3900" b="1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 rot="10800000">
        <a:off x="6295173" y="1890371"/>
        <a:ext cx="2561529" cy="22393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9DCC15-EEAD-480A-9A92-B5558F581D07}">
      <dsp:nvSpPr>
        <dsp:cNvPr id="0" name=""/>
        <dsp:cNvSpPr/>
      </dsp:nvSpPr>
      <dsp:spPr>
        <a:xfrm>
          <a:off x="3446449" y="2126999"/>
          <a:ext cx="2447746" cy="1164667"/>
        </a:xfrm>
        <a:prstGeom prst="ellipse">
          <a:avLst/>
        </a:prstGeom>
        <a:solidFill>
          <a:srgbClr val="1673B6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>
              <a:latin typeface="Segoe UI" panose="020B0502040204020203" pitchFamily="34" charset="0"/>
              <a:cs typeface="Segoe UI" panose="020B0502040204020203" pitchFamily="34" charset="0"/>
            </a:rPr>
            <a:t>GRANE HIGIJENE</a:t>
          </a:r>
          <a:endParaRPr lang="en-US" sz="28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3804913" y="2297561"/>
        <a:ext cx="1730818" cy="823543"/>
      </dsp:txXfrm>
    </dsp:sp>
    <dsp:sp modelId="{4AE9DCBF-A82A-423E-A6BD-39E3A481459E}">
      <dsp:nvSpPr>
        <dsp:cNvPr id="0" name=""/>
        <dsp:cNvSpPr/>
      </dsp:nvSpPr>
      <dsp:spPr>
        <a:xfrm rot="16200000">
          <a:off x="4453530" y="1498019"/>
          <a:ext cx="433586" cy="4644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4518568" y="1655940"/>
        <a:ext cx="303510" cy="278650"/>
      </dsp:txXfrm>
    </dsp:sp>
    <dsp:sp modelId="{A4426D47-5576-4279-91B3-317CE037D20B}">
      <dsp:nvSpPr>
        <dsp:cNvPr id="0" name=""/>
        <dsp:cNvSpPr/>
      </dsp:nvSpPr>
      <dsp:spPr>
        <a:xfrm>
          <a:off x="3870172" y="79575"/>
          <a:ext cx="1600302" cy="1229337"/>
        </a:xfrm>
        <a:prstGeom prst="ellipse">
          <a:avLst/>
        </a:prstGeom>
        <a:solidFill>
          <a:srgbClr val="E4E7F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kern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socijalna higijena</a:t>
          </a:r>
          <a:endParaRPr lang="en-US" sz="2200" kern="1200" dirty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104531" y="259607"/>
        <a:ext cx="1131584" cy="869273"/>
      </dsp:txXfrm>
    </dsp:sp>
    <dsp:sp modelId="{3FE94733-C172-4014-90C8-7937F17BF066}">
      <dsp:nvSpPr>
        <dsp:cNvPr id="0" name=""/>
        <dsp:cNvSpPr/>
      </dsp:nvSpPr>
      <dsp:spPr>
        <a:xfrm rot="19426041">
          <a:off x="5465172" y="1697247"/>
          <a:ext cx="538891" cy="464416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5478643" y="1831305"/>
        <a:ext cx="399566" cy="278650"/>
      </dsp:txXfrm>
    </dsp:sp>
    <dsp:sp modelId="{22A0843F-671D-4912-BCAA-273BECCD35D5}">
      <dsp:nvSpPr>
        <dsp:cNvPr id="0" name=""/>
        <dsp:cNvSpPr/>
      </dsp:nvSpPr>
      <dsp:spPr>
        <a:xfrm>
          <a:off x="5915537" y="572354"/>
          <a:ext cx="1664547" cy="1229337"/>
        </a:xfrm>
        <a:prstGeom prst="ellipse">
          <a:avLst/>
        </a:prstGeom>
        <a:solidFill>
          <a:srgbClr val="E4E7F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kern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školska higijena</a:t>
          </a:r>
          <a:endParaRPr lang="en-US" sz="2200" kern="1200" dirty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6159304" y="752386"/>
        <a:ext cx="1177013" cy="869273"/>
      </dsp:txXfrm>
    </dsp:sp>
    <dsp:sp modelId="{7EC55B5D-7822-4F5B-9680-EA984B45F3ED}">
      <dsp:nvSpPr>
        <dsp:cNvPr id="0" name=""/>
        <dsp:cNvSpPr/>
      </dsp:nvSpPr>
      <dsp:spPr>
        <a:xfrm rot="21599987">
          <a:off x="6046712" y="2477119"/>
          <a:ext cx="367425" cy="4644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6046712" y="2570002"/>
        <a:ext cx="257198" cy="278650"/>
      </dsp:txXfrm>
    </dsp:sp>
    <dsp:sp modelId="{402FBF34-9716-46D1-83CE-549AC71143AF}">
      <dsp:nvSpPr>
        <dsp:cNvPr id="0" name=""/>
        <dsp:cNvSpPr/>
      </dsp:nvSpPr>
      <dsp:spPr>
        <a:xfrm>
          <a:off x="6587452" y="2094654"/>
          <a:ext cx="1611058" cy="1229337"/>
        </a:xfrm>
        <a:prstGeom prst="ellipse">
          <a:avLst/>
        </a:prstGeom>
        <a:solidFill>
          <a:srgbClr val="E4E7F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kern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higijena rada</a:t>
          </a:r>
          <a:endParaRPr lang="en-US" sz="2200" kern="1200" dirty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6823386" y="2274686"/>
        <a:ext cx="1139190" cy="869273"/>
      </dsp:txXfrm>
    </dsp:sp>
    <dsp:sp modelId="{F682BFE0-F560-44DF-B36B-A5FF897FF51D}">
      <dsp:nvSpPr>
        <dsp:cNvPr id="0" name=""/>
        <dsp:cNvSpPr/>
      </dsp:nvSpPr>
      <dsp:spPr>
        <a:xfrm rot="2079378">
          <a:off x="5496755" y="3229706"/>
          <a:ext cx="524411" cy="4644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5509115" y="3282975"/>
        <a:ext cx="385086" cy="278650"/>
      </dsp:txXfrm>
    </dsp:sp>
    <dsp:sp modelId="{6593AF80-1944-4223-ADC5-FC8E869BCBF9}">
      <dsp:nvSpPr>
        <dsp:cNvPr id="0" name=""/>
        <dsp:cNvSpPr/>
      </dsp:nvSpPr>
      <dsp:spPr>
        <a:xfrm>
          <a:off x="5806667" y="3606092"/>
          <a:ext cx="2099990" cy="1229337"/>
        </a:xfrm>
        <a:prstGeom prst="ellipse">
          <a:avLst/>
        </a:prstGeom>
        <a:solidFill>
          <a:srgbClr val="E4E7F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kern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komunalna higijena</a:t>
          </a:r>
          <a:endParaRPr lang="en-US" sz="2200" kern="1200" dirty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6114203" y="3786124"/>
        <a:ext cx="1484918" cy="869273"/>
      </dsp:txXfrm>
    </dsp:sp>
    <dsp:sp modelId="{0486E654-412B-4B0B-B2B7-10465DAFEDD0}">
      <dsp:nvSpPr>
        <dsp:cNvPr id="0" name=""/>
        <dsp:cNvSpPr/>
      </dsp:nvSpPr>
      <dsp:spPr>
        <a:xfrm rot="5342098">
          <a:off x="4489545" y="3419292"/>
          <a:ext cx="393296" cy="464416"/>
        </a:xfrm>
        <a:prstGeom prst="righ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4547546" y="3453189"/>
        <a:ext cx="275307" cy="278650"/>
      </dsp:txXfrm>
    </dsp:sp>
    <dsp:sp modelId="{FFD469CC-A73E-47C2-B253-350E4950C150}">
      <dsp:nvSpPr>
        <dsp:cNvPr id="0" name=""/>
        <dsp:cNvSpPr/>
      </dsp:nvSpPr>
      <dsp:spPr>
        <a:xfrm>
          <a:off x="3868060" y="4033565"/>
          <a:ext cx="1669845" cy="1229337"/>
        </a:xfrm>
        <a:prstGeom prst="ellipse">
          <a:avLst/>
        </a:prstGeom>
        <a:solidFill>
          <a:srgbClr val="E4E7F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kern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higijena okoliša</a:t>
          </a:r>
          <a:endParaRPr lang="en-US" sz="2200" kern="1200" dirty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112603" y="4213597"/>
        <a:ext cx="1180759" cy="869273"/>
      </dsp:txXfrm>
    </dsp:sp>
    <dsp:sp modelId="{0FC60A21-DCF2-4FCC-97B6-384E352D0C51}">
      <dsp:nvSpPr>
        <dsp:cNvPr id="0" name=""/>
        <dsp:cNvSpPr/>
      </dsp:nvSpPr>
      <dsp:spPr>
        <a:xfrm rot="8666662">
          <a:off x="3226760" y="3289132"/>
          <a:ext cx="615009" cy="464416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 rot="10800000">
        <a:off x="3353097" y="3341507"/>
        <a:ext cx="475684" cy="278650"/>
      </dsp:txXfrm>
    </dsp:sp>
    <dsp:sp modelId="{BC32BE35-AF0D-4809-9386-120DE823F1D8}">
      <dsp:nvSpPr>
        <dsp:cNvPr id="0" name=""/>
        <dsp:cNvSpPr/>
      </dsp:nvSpPr>
      <dsp:spPr>
        <a:xfrm>
          <a:off x="1494970" y="3704053"/>
          <a:ext cx="1847398" cy="1229337"/>
        </a:xfrm>
        <a:prstGeom prst="ellipse">
          <a:avLst/>
        </a:prstGeom>
        <a:solidFill>
          <a:srgbClr val="E4E7F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kern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higijena prehrane</a:t>
          </a:r>
          <a:endParaRPr lang="en-US" sz="2200" kern="1200" dirty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765515" y="3884085"/>
        <a:ext cx="1306308" cy="869273"/>
      </dsp:txXfrm>
    </dsp:sp>
    <dsp:sp modelId="{BED3BDD5-BF68-448C-9802-B04EA503B197}">
      <dsp:nvSpPr>
        <dsp:cNvPr id="0" name=""/>
        <dsp:cNvSpPr/>
      </dsp:nvSpPr>
      <dsp:spPr>
        <a:xfrm rot="10787188">
          <a:off x="2883480" y="2483043"/>
          <a:ext cx="397860" cy="464416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50000"/>
            <a:lumOff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 rot="10800000">
        <a:off x="3002838" y="2575704"/>
        <a:ext cx="278502" cy="278650"/>
      </dsp:txXfrm>
    </dsp:sp>
    <dsp:sp modelId="{3F552B80-496D-408F-82E5-CA5756BA7690}">
      <dsp:nvSpPr>
        <dsp:cNvPr id="0" name=""/>
        <dsp:cNvSpPr/>
      </dsp:nvSpPr>
      <dsp:spPr>
        <a:xfrm>
          <a:off x="807590" y="2105541"/>
          <a:ext cx="1888237" cy="1229337"/>
        </a:xfrm>
        <a:prstGeom prst="ellipse">
          <a:avLst/>
        </a:prstGeom>
        <a:solidFill>
          <a:srgbClr val="E4E7F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kern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mentalna higijena</a:t>
          </a:r>
          <a:endParaRPr lang="en-US" sz="2200" kern="1200" dirty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084116" y="2285573"/>
        <a:ext cx="1335185" cy="869273"/>
      </dsp:txXfrm>
    </dsp:sp>
    <dsp:sp modelId="{F1825D33-1631-413F-BAE8-BD468A44388A}">
      <dsp:nvSpPr>
        <dsp:cNvPr id="0" name=""/>
        <dsp:cNvSpPr/>
      </dsp:nvSpPr>
      <dsp:spPr>
        <a:xfrm rot="12971664">
          <a:off x="3317798" y="1689891"/>
          <a:ext cx="553371" cy="4644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 rot="10800000">
        <a:off x="3443679" y="1823912"/>
        <a:ext cx="414046" cy="278650"/>
      </dsp:txXfrm>
    </dsp:sp>
    <dsp:sp modelId="{F40D02E8-2B9B-4ECC-83DF-CC51F1DA3DDB}">
      <dsp:nvSpPr>
        <dsp:cNvPr id="0" name=""/>
        <dsp:cNvSpPr/>
      </dsp:nvSpPr>
      <dsp:spPr>
        <a:xfrm>
          <a:off x="1701790" y="550586"/>
          <a:ext cx="1716769" cy="1229337"/>
        </a:xfrm>
        <a:prstGeom prst="ellipse">
          <a:avLst/>
        </a:prstGeom>
        <a:solidFill>
          <a:srgbClr val="E4E7F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kern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osobna higijena</a:t>
          </a:r>
          <a:endParaRPr lang="en-US" sz="2200" kern="1200" dirty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953205" y="730618"/>
        <a:ext cx="1213939" cy="8692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01326-2B56-01EF-3DE6-EF1B812DDE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1CC617-0CC6-7210-AB72-CDE5D04A00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6A0BF-F21B-85A2-2F5E-E8B468AE4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0608F-7062-4517-BFC7-D4F775CA8FA8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A9F432-09E6-6762-1C7B-1BB889210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9CFC3-2A82-B28F-3106-C7882F60C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0A54E-ADCD-46B6-B9B1-51AD52FD1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495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745A9-F05C-FDB0-81C1-FA759F6A8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B9BBF3-E3FA-4A7E-5FB9-3417246A8F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A72B22-A955-1482-B5A2-2FDE49107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0608F-7062-4517-BFC7-D4F775CA8FA8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5D638-688E-AC23-FA8E-7FA6F0797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5728BF-C9BF-284D-6310-172C208F8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0A54E-ADCD-46B6-B9B1-51AD52FD1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568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2F3742-6F7C-5D40-A08D-120395DB6C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6F1605-A91C-34B6-900F-76C52D3EE5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1D8FB0-2CE8-98FF-6A56-15E427294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0608F-7062-4517-BFC7-D4F775CA8FA8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37FD1-80B8-ECA2-A981-DB0B24659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7F7EF1-A535-9330-0193-95899D2F0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0A54E-ADCD-46B6-B9B1-51AD52FD1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03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9A431-4AB1-2FE8-36CA-BEF6D555B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1343A-B662-156D-1EFE-7AF761F30F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40243B-C25F-1BDC-5C35-BAF0F920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0608F-7062-4517-BFC7-D4F775CA8FA8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67699-4F68-45BE-E91F-46AA3B33C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976C30-75B9-0A43-FFAF-25CD1AF60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0A54E-ADCD-46B6-B9B1-51AD52FD1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427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41D46-2A08-6AD9-C663-755CED582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A567A-2C0E-F671-0481-EA9108E84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708CC-639A-DB81-7014-E064FD25C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0608F-7062-4517-BFC7-D4F775CA8FA8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8D582-A3B6-E47D-5CC2-A712926E5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F684A-E86F-5DF1-96D0-D67F3A2B1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0A54E-ADCD-46B6-B9B1-51AD52FD1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774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C9546-FEE8-30B3-41EB-822BAF577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147A6-CE38-25CF-E042-1EAC56AB35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83E916-703D-263A-6ADB-48E5977230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07FBE8-86F9-6A1E-9696-04025170D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0608F-7062-4517-BFC7-D4F775CA8FA8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E609D5-4855-A200-ACB9-A4CC9A8C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B0806-5B11-ECC2-F6B3-847DE5214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0A54E-ADCD-46B6-B9B1-51AD52FD1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425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FCCE8-B2B3-7881-3F24-50DCDE9E4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2E4322-60A4-472A-DC66-F9ACE6E6F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6EEA2D-0C3B-B163-D312-C90E164B7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B5A228-CF63-0C5D-7775-82B63FEA44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B631D4-41B7-F3A9-B283-C612FD19EF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08C2F8-32E0-65E2-969E-DFEDE59DF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0608F-7062-4517-BFC7-D4F775CA8FA8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410DDD-50C6-04DD-9B81-98B38DD35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FF0CE9-745B-3F39-A2D2-B0B9610FA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0A54E-ADCD-46B6-B9B1-51AD52FD1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148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BFDA8-5CD6-B2DA-A67E-BAEEDE8E3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57C9EC-3B31-3FE5-A457-E8648493C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0608F-7062-4517-BFC7-D4F775CA8FA8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6D353E-B7A1-49A7-3593-5CDC961C5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A7C364-DB5E-1366-BE26-DE575AB35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0A54E-ADCD-46B6-B9B1-51AD52FD1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734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6B9C5C-17CA-F959-3E82-DAC6E1D12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0608F-7062-4517-BFC7-D4F775CA8FA8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89525A-63EA-8D8C-D61C-315DFEB5C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57E534-9297-4C9A-551B-41B17D8AE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0A54E-ADCD-46B6-B9B1-51AD52FD1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980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1C436-4FA9-E94A-DD5E-63A265E5B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C4F2A-5EC5-BFA3-2305-E85998978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D66481-BDD5-9CB7-4910-D91888E143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D4A9B5-8880-143B-E5BB-F8795B63E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0608F-7062-4517-BFC7-D4F775CA8FA8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B18C29-F12D-8F56-114C-EC156116E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C9E815-49DE-E9AD-5A4B-C9EA3A48D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0A54E-ADCD-46B6-B9B1-51AD52FD1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571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41559-5F04-913B-947A-7FAE1CC8A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B75950-8676-16F0-0184-CF8F3CB343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62659D-D866-D5D8-CCFD-D277CC9DEA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85A783-F085-A1EF-C1D8-F3E59AE02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0608F-7062-4517-BFC7-D4F775CA8FA8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B2FB05-399B-5EB4-E187-2F8AA5769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69EA38-517D-418F-FC4C-1F5E02319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0A54E-ADCD-46B6-B9B1-51AD52FD1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64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A9AB7E-583C-90E1-C29D-5C4003C4B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5C1833-7C84-C65A-1426-1A5D78FE6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F9B517-D670-CC74-4FB7-3050410B7B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C0608F-7062-4517-BFC7-D4F775CA8FA8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F13CF-78A8-8873-70C8-120C7E64DC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E2C664-29B7-AB47-5BB8-918264FC92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30A54E-ADCD-46B6-B9B1-51AD52FD1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350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F939B4-ED5A-C1B2-2B96-FEF8215894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96" t="26032" r="5873" b="40476"/>
          <a:stretch>
            <a:fillRect/>
          </a:stretch>
        </p:blipFill>
        <p:spPr>
          <a:xfrm>
            <a:off x="315222" y="1774370"/>
            <a:ext cx="11561555" cy="293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156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879D132-6FBE-BA15-46D7-37125695F5C0}"/>
              </a:ext>
            </a:extLst>
          </p:cNvPr>
          <p:cNvSpPr txBox="1"/>
          <p:nvPr/>
        </p:nvSpPr>
        <p:spPr>
          <a:xfrm>
            <a:off x="489856" y="1278755"/>
            <a:ext cx="166551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600" dirty="0">
                <a:latin typeface="Segoe UI" panose="020B0502040204020203" pitchFamily="34" charset="0"/>
                <a:cs typeface="Segoe UI" panose="020B0502040204020203" pitchFamily="34" charset="0"/>
              </a:rPr>
              <a:t>HIGIJENA</a:t>
            </a:r>
            <a:endParaRPr lang="en-US" sz="2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BB8F1E58-AF98-3041-A5B4-2C85B7F1CB0C}"/>
              </a:ext>
            </a:extLst>
          </p:cNvPr>
          <p:cNvSpPr/>
          <p:nvPr/>
        </p:nvSpPr>
        <p:spPr>
          <a:xfrm>
            <a:off x="2302328" y="1164771"/>
            <a:ext cx="1518558" cy="768908"/>
          </a:xfrm>
          <a:prstGeom prst="rightArrow">
            <a:avLst/>
          </a:prstGeom>
          <a:solidFill>
            <a:srgbClr val="E4E7F6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B046E1-412A-21A3-752D-94B3970FF898}"/>
              </a:ext>
            </a:extLst>
          </p:cNvPr>
          <p:cNvSpPr txBox="1"/>
          <p:nvPr/>
        </p:nvSpPr>
        <p:spPr>
          <a:xfrm>
            <a:off x="3951514" y="1278755"/>
            <a:ext cx="186145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600" b="1" dirty="0">
                <a:solidFill>
                  <a:srgbClr val="1673B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ZDRAVLJE</a:t>
            </a:r>
            <a:endParaRPr lang="en-US" sz="2600" b="1" dirty="0">
              <a:solidFill>
                <a:srgbClr val="1673B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129772-A6F7-1BC9-2171-4D3F28B48779}"/>
              </a:ext>
            </a:extLst>
          </p:cNvPr>
          <p:cNvSpPr txBox="1"/>
          <p:nvPr/>
        </p:nvSpPr>
        <p:spPr>
          <a:xfrm>
            <a:off x="2139042" y="1324921"/>
            <a:ext cx="16655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000" i="1" dirty="0">
                <a:latin typeface="Segoe UI" panose="020B0502040204020203" pitchFamily="34" charset="0"/>
                <a:cs typeface="Segoe UI" panose="020B0502040204020203" pitchFamily="34" charset="0"/>
              </a:rPr>
              <a:t>temelj</a:t>
            </a:r>
            <a:endParaRPr lang="en-US" sz="2000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A68E9179-F557-EFA1-B0F8-F1F78D09F96F}"/>
              </a:ext>
            </a:extLst>
          </p:cNvPr>
          <p:cNvSpPr/>
          <p:nvPr/>
        </p:nvSpPr>
        <p:spPr>
          <a:xfrm>
            <a:off x="6717696" y="1149907"/>
            <a:ext cx="3068561" cy="654924"/>
          </a:xfrm>
          <a:custGeom>
            <a:avLst/>
            <a:gdLst>
              <a:gd name="csX0" fmla="*/ 0 w 3068561"/>
              <a:gd name="csY0" fmla="*/ 109156 h 654924"/>
              <a:gd name="csX1" fmla="*/ 109156 w 3068561"/>
              <a:gd name="csY1" fmla="*/ 0 h 654924"/>
              <a:gd name="csX2" fmla="*/ 635819 w 3068561"/>
              <a:gd name="csY2" fmla="*/ 0 h 654924"/>
              <a:gd name="csX3" fmla="*/ 1162481 w 3068561"/>
              <a:gd name="csY3" fmla="*/ 0 h 654924"/>
              <a:gd name="csX4" fmla="*/ 1789994 w 3068561"/>
              <a:gd name="csY4" fmla="*/ 0 h 654924"/>
              <a:gd name="csX5" fmla="*/ 1789994 w 3068561"/>
              <a:gd name="csY5" fmla="*/ 0 h 654924"/>
              <a:gd name="csX6" fmla="*/ 2188907 w 3068561"/>
              <a:gd name="csY6" fmla="*/ 0 h 654924"/>
              <a:gd name="csX7" fmla="*/ 2557134 w 3068561"/>
              <a:gd name="csY7" fmla="*/ 0 h 654924"/>
              <a:gd name="csX8" fmla="*/ 2959405 w 3068561"/>
              <a:gd name="csY8" fmla="*/ 0 h 654924"/>
              <a:gd name="csX9" fmla="*/ 3068561 w 3068561"/>
              <a:gd name="csY9" fmla="*/ 109156 h 654924"/>
              <a:gd name="csX10" fmla="*/ 3068561 w 3068561"/>
              <a:gd name="csY10" fmla="*/ 382039 h 654924"/>
              <a:gd name="csX11" fmla="*/ 3383794 w 3068561"/>
              <a:gd name="csY11" fmla="*/ 450909 h 654924"/>
              <a:gd name="csX12" fmla="*/ 3068561 w 3068561"/>
              <a:gd name="csY12" fmla="*/ 545770 h 654924"/>
              <a:gd name="csX13" fmla="*/ 3068561 w 3068561"/>
              <a:gd name="csY13" fmla="*/ 545768 h 654924"/>
              <a:gd name="csX14" fmla="*/ 2959405 w 3068561"/>
              <a:gd name="csY14" fmla="*/ 654924 h 654924"/>
              <a:gd name="csX15" fmla="*/ 2557134 w 3068561"/>
              <a:gd name="csY15" fmla="*/ 654924 h 654924"/>
              <a:gd name="csX16" fmla="*/ 2158221 w 3068561"/>
              <a:gd name="csY16" fmla="*/ 654924 h 654924"/>
              <a:gd name="csX17" fmla="*/ 1789994 w 3068561"/>
              <a:gd name="csY17" fmla="*/ 654924 h 654924"/>
              <a:gd name="csX18" fmla="*/ 1789994 w 3068561"/>
              <a:gd name="csY18" fmla="*/ 654924 h 654924"/>
              <a:gd name="csX19" fmla="*/ 1280140 w 3068561"/>
              <a:gd name="csY19" fmla="*/ 654924 h 654924"/>
              <a:gd name="csX20" fmla="*/ 736669 w 3068561"/>
              <a:gd name="csY20" fmla="*/ 654924 h 654924"/>
              <a:gd name="csX21" fmla="*/ 109156 w 3068561"/>
              <a:gd name="csY21" fmla="*/ 654924 h 654924"/>
              <a:gd name="csX22" fmla="*/ 0 w 3068561"/>
              <a:gd name="csY22" fmla="*/ 545768 h 654924"/>
              <a:gd name="csX23" fmla="*/ 0 w 3068561"/>
              <a:gd name="csY23" fmla="*/ 545770 h 654924"/>
              <a:gd name="csX24" fmla="*/ 0 w 3068561"/>
              <a:gd name="csY24" fmla="*/ 382039 h 654924"/>
              <a:gd name="csX25" fmla="*/ 0 w 3068561"/>
              <a:gd name="csY25" fmla="*/ 382039 h 654924"/>
              <a:gd name="csX26" fmla="*/ 0 w 3068561"/>
              <a:gd name="csY26" fmla="*/ 109156 h 65492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3068561" h="654924" fill="none" extrusionOk="0">
                <a:moveTo>
                  <a:pt x="0" y="109156"/>
                </a:moveTo>
                <a:cubicBezTo>
                  <a:pt x="12143" y="51835"/>
                  <a:pt x="55664" y="-9965"/>
                  <a:pt x="109156" y="0"/>
                </a:cubicBezTo>
                <a:cubicBezTo>
                  <a:pt x="356712" y="-26614"/>
                  <a:pt x="471664" y="11810"/>
                  <a:pt x="635819" y="0"/>
                </a:cubicBezTo>
                <a:cubicBezTo>
                  <a:pt x="799974" y="-11810"/>
                  <a:pt x="987643" y="6988"/>
                  <a:pt x="1162481" y="0"/>
                </a:cubicBezTo>
                <a:cubicBezTo>
                  <a:pt x="1337319" y="-6988"/>
                  <a:pt x="1627913" y="32425"/>
                  <a:pt x="1789994" y="0"/>
                </a:cubicBezTo>
                <a:lnTo>
                  <a:pt x="1789994" y="0"/>
                </a:lnTo>
                <a:cubicBezTo>
                  <a:pt x="1919540" y="-32400"/>
                  <a:pt x="2056249" y="448"/>
                  <a:pt x="2188907" y="0"/>
                </a:cubicBezTo>
                <a:cubicBezTo>
                  <a:pt x="2321565" y="-448"/>
                  <a:pt x="2476480" y="40683"/>
                  <a:pt x="2557134" y="0"/>
                </a:cubicBezTo>
                <a:cubicBezTo>
                  <a:pt x="2730784" y="-28856"/>
                  <a:pt x="2809448" y="33114"/>
                  <a:pt x="2959405" y="0"/>
                </a:cubicBezTo>
                <a:cubicBezTo>
                  <a:pt x="3014929" y="6076"/>
                  <a:pt x="3075194" y="45440"/>
                  <a:pt x="3068561" y="109156"/>
                </a:cubicBezTo>
                <a:cubicBezTo>
                  <a:pt x="3074819" y="173387"/>
                  <a:pt x="3047713" y="305578"/>
                  <a:pt x="3068561" y="382039"/>
                </a:cubicBezTo>
                <a:cubicBezTo>
                  <a:pt x="3187735" y="398329"/>
                  <a:pt x="3262708" y="438485"/>
                  <a:pt x="3383794" y="450909"/>
                </a:cubicBezTo>
                <a:cubicBezTo>
                  <a:pt x="3277733" y="484848"/>
                  <a:pt x="3214450" y="482703"/>
                  <a:pt x="3068561" y="545770"/>
                </a:cubicBezTo>
                <a:lnTo>
                  <a:pt x="3068561" y="545768"/>
                </a:lnTo>
                <a:cubicBezTo>
                  <a:pt x="3063238" y="614989"/>
                  <a:pt x="3014771" y="655416"/>
                  <a:pt x="2959405" y="654924"/>
                </a:cubicBezTo>
                <a:cubicBezTo>
                  <a:pt x="2794636" y="664016"/>
                  <a:pt x="2739927" y="617916"/>
                  <a:pt x="2557134" y="654924"/>
                </a:cubicBezTo>
                <a:cubicBezTo>
                  <a:pt x="2386754" y="702422"/>
                  <a:pt x="2252684" y="628421"/>
                  <a:pt x="2158221" y="654924"/>
                </a:cubicBezTo>
                <a:cubicBezTo>
                  <a:pt x="2063758" y="681427"/>
                  <a:pt x="1954351" y="646221"/>
                  <a:pt x="1789994" y="654924"/>
                </a:cubicBezTo>
                <a:lnTo>
                  <a:pt x="1789994" y="654924"/>
                </a:lnTo>
                <a:cubicBezTo>
                  <a:pt x="1634131" y="657039"/>
                  <a:pt x="1492720" y="629107"/>
                  <a:pt x="1280140" y="654924"/>
                </a:cubicBezTo>
                <a:cubicBezTo>
                  <a:pt x="1067560" y="680741"/>
                  <a:pt x="956241" y="591099"/>
                  <a:pt x="736669" y="654924"/>
                </a:cubicBezTo>
                <a:cubicBezTo>
                  <a:pt x="517097" y="718749"/>
                  <a:pt x="343310" y="627586"/>
                  <a:pt x="109156" y="654924"/>
                </a:cubicBezTo>
                <a:cubicBezTo>
                  <a:pt x="47526" y="655254"/>
                  <a:pt x="-1074" y="604531"/>
                  <a:pt x="0" y="545768"/>
                </a:cubicBezTo>
                <a:lnTo>
                  <a:pt x="0" y="545770"/>
                </a:lnTo>
                <a:cubicBezTo>
                  <a:pt x="-17163" y="463984"/>
                  <a:pt x="19534" y="449348"/>
                  <a:pt x="0" y="382039"/>
                </a:cubicBezTo>
                <a:lnTo>
                  <a:pt x="0" y="382039"/>
                </a:lnTo>
                <a:cubicBezTo>
                  <a:pt x="-29988" y="293777"/>
                  <a:pt x="32005" y="183005"/>
                  <a:pt x="0" y="109156"/>
                </a:cubicBezTo>
                <a:close/>
              </a:path>
              <a:path w="3068561" h="654924" stroke="0" extrusionOk="0">
                <a:moveTo>
                  <a:pt x="0" y="109156"/>
                </a:moveTo>
                <a:cubicBezTo>
                  <a:pt x="510" y="46282"/>
                  <a:pt x="40278" y="11631"/>
                  <a:pt x="109156" y="0"/>
                </a:cubicBezTo>
                <a:cubicBezTo>
                  <a:pt x="313345" y="-17141"/>
                  <a:pt x="471823" y="15173"/>
                  <a:pt x="635819" y="0"/>
                </a:cubicBezTo>
                <a:cubicBezTo>
                  <a:pt x="799815" y="-15173"/>
                  <a:pt x="991907" y="16263"/>
                  <a:pt x="1196098" y="0"/>
                </a:cubicBezTo>
                <a:cubicBezTo>
                  <a:pt x="1400289" y="-16263"/>
                  <a:pt x="1504794" y="57282"/>
                  <a:pt x="1789994" y="0"/>
                </a:cubicBezTo>
                <a:lnTo>
                  <a:pt x="1789994" y="0"/>
                </a:lnTo>
                <a:cubicBezTo>
                  <a:pt x="1913300" y="-10746"/>
                  <a:pt x="1975833" y="32671"/>
                  <a:pt x="2150550" y="0"/>
                </a:cubicBezTo>
                <a:cubicBezTo>
                  <a:pt x="2325267" y="-32671"/>
                  <a:pt x="2379649" y="18470"/>
                  <a:pt x="2557134" y="0"/>
                </a:cubicBezTo>
                <a:cubicBezTo>
                  <a:pt x="2689968" y="-34379"/>
                  <a:pt x="2848882" y="35970"/>
                  <a:pt x="2959405" y="0"/>
                </a:cubicBezTo>
                <a:cubicBezTo>
                  <a:pt x="3016945" y="-1940"/>
                  <a:pt x="3079617" y="58875"/>
                  <a:pt x="3068561" y="109156"/>
                </a:cubicBezTo>
                <a:cubicBezTo>
                  <a:pt x="3076915" y="221362"/>
                  <a:pt x="3036302" y="271979"/>
                  <a:pt x="3068561" y="382039"/>
                </a:cubicBezTo>
                <a:cubicBezTo>
                  <a:pt x="3171088" y="400348"/>
                  <a:pt x="3307401" y="445482"/>
                  <a:pt x="3383794" y="450909"/>
                </a:cubicBezTo>
                <a:cubicBezTo>
                  <a:pt x="3263094" y="506797"/>
                  <a:pt x="3187547" y="501407"/>
                  <a:pt x="3068561" y="545770"/>
                </a:cubicBezTo>
                <a:lnTo>
                  <a:pt x="3068561" y="545768"/>
                </a:lnTo>
                <a:cubicBezTo>
                  <a:pt x="3072318" y="590864"/>
                  <a:pt x="3030061" y="649619"/>
                  <a:pt x="2959405" y="654924"/>
                </a:cubicBezTo>
                <a:cubicBezTo>
                  <a:pt x="2786988" y="693874"/>
                  <a:pt x="2694421" y="608607"/>
                  <a:pt x="2557134" y="654924"/>
                </a:cubicBezTo>
                <a:cubicBezTo>
                  <a:pt x="2382035" y="684175"/>
                  <a:pt x="2274654" y="628179"/>
                  <a:pt x="2196578" y="654924"/>
                </a:cubicBezTo>
                <a:cubicBezTo>
                  <a:pt x="2118502" y="681669"/>
                  <a:pt x="1905589" y="623714"/>
                  <a:pt x="1789994" y="654924"/>
                </a:cubicBezTo>
                <a:lnTo>
                  <a:pt x="1789994" y="654924"/>
                </a:lnTo>
                <a:cubicBezTo>
                  <a:pt x="1522727" y="685790"/>
                  <a:pt x="1493107" y="645171"/>
                  <a:pt x="1212906" y="654924"/>
                </a:cubicBezTo>
                <a:cubicBezTo>
                  <a:pt x="932705" y="664677"/>
                  <a:pt x="936952" y="650859"/>
                  <a:pt x="669435" y="654924"/>
                </a:cubicBezTo>
                <a:cubicBezTo>
                  <a:pt x="401918" y="658989"/>
                  <a:pt x="375856" y="640672"/>
                  <a:pt x="109156" y="654924"/>
                </a:cubicBezTo>
                <a:cubicBezTo>
                  <a:pt x="57831" y="652652"/>
                  <a:pt x="16205" y="612249"/>
                  <a:pt x="0" y="545768"/>
                </a:cubicBezTo>
                <a:lnTo>
                  <a:pt x="0" y="545770"/>
                </a:lnTo>
                <a:cubicBezTo>
                  <a:pt x="-5610" y="499356"/>
                  <a:pt x="13499" y="441485"/>
                  <a:pt x="0" y="382039"/>
                </a:cubicBezTo>
                <a:lnTo>
                  <a:pt x="0" y="382039"/>
                </a:lnTo>
                <a:cubicBezTo>
                  <a:pt x="-8776" y="311900"/>
                  <a:pt x="24526" y="177946"/>
                  <a:pt x="0" y="10915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001135">
                  <a:prstGeom prst="wedgeRoundRectCallout">
                    <a:avLst>
                      <a:gd name="adj1" fmla="val 60273"/>
                      <a:gd name="adj2" fmla="val 18849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88759F-6DA5-EB1C-702F-87E4A2DE5E4F}"/>
              </a:ext>
            </a:extLst>
          </p:cNvPr>
          <p:cNvSpPr txBox="1"/>
          <p:nvPr/>
        </p:nvSpPr>
        <p:spPr>
          <a:xfrm>
            <a:off x="6847114" y="1231147"/>
            <a:ext cx="267788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600" dirty="0">
                <a:latin typeface="Segoe UI" panose="020B0502040204020203" pitchFamily="34" charset="0"/>
                <a:cs typeface="Segoe UI" panose="020B0502040204020203" pitchFamily="34" charset="0"/>
              </a:rPr>
              <a:t>Što je zdravlje?</a:t>
            </a:r>
            <a:endParaRPr lang="en-US" sz="2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A9A17B-2577-5C7E-BBDB-5F648DC0B2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896" t="44921" r="10223" b="14127"/>
          <a:stretch>
            <a:fillRect/>
          </a:stretch>
        </p:blipFill>
        <p:spPr>
          <a:xfrm>
            <a:off x="10183586" y="804090"/>
            <a:ext cx="1518558" cy="1435121"/>
          </a:xfrm>
          <a:prstGeom prst="rect">
            <a:avLst/>
          </a:prstGeom>
        </p:spPr>
      </p:pic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E9AFE5FF-3769-4C4B-DD65-3067B16143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6290560"/>
              </p:ext>
            </p:extLst>
          </p:nvPr>
        </p:nvGraphicFramePr>
        <p:xfrm>
          <a:off x="1398813" y="2399361"/>
          <a:ext cx="9203873" cy="4200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9C5320BD-37F1-288B-0615-B636E1C81A8D}"/>
              </a:ext>
            </a:extLst>
          </p:cNvPr>
          <p:cNvSpPr txBox="1"/>
          <p:nvPr/>
        </p:nvSpPr>
        <p:spPr>
          <a:xfrm>
            <a:off x="1921328" y="5025247"/>
            <a:ext cx="212815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organizam </a:t>
            </a:r>
            <a:r>
              <a:rPr lang="en-US" sz="2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pravilno</a:t>
            </a:r>
            <a:r>
              <a:rPr lang="en-US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funkcionira</a:t>
            </a:r>
            <a:endParaRPr lang="en-US" sz="2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025471-A304-18F8-A75C-4389D5DAD4FF}"/>
              </a:ext>
            </a:extLst>
          </p:cNvPr>
          <p:cNvSpPr txBox="1"/>
          <p:nvPr/>
        </p:nvSpPr>
        <p:spPr>
          <a:xfrm>
            <a:off x="4936670" y="5025247"/>
            <a:ext cx="22152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emocionalno</a:t>
            </a:r>
            <a:r>
              <a:rPr lang="en-US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 </a:t>
            </a:r>
            <a:r>
              <a:rPr lang="en-US" sz="2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psihički</a:t>
            </a:r>
            <a:r>
              <a:rPr lang="en-US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stabilan</a:t>
            </a:r>
            <a:endParaRPr lang="en-US" sz="2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95B276-4261-9EDF-827B-7F3FFDC39499}"/>
              </a:ext>
            </a:extLst>
          </p:cNvPr>
          <p:cNvSpPr txBox="1"/>
          <p:nvPr/>
        </p:nvSpPr>
        <p:spPr>
          <a:xfrm>
            <a:off x="7707086" y="4903578"/>
            <a:ext cx="256358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ima</a:t>
            </a:r>
            <a:r>
              <a:rPr lang="en-US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kvalitetne</a:t>
            </a:r>
            <a:r>
              <a:rPr lang="en-US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odnose</a:t>
            </a:r>
            <a:r>
              <a:rPr lang="en-US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 </a:t>
            </a:r>
            <a:r>
              <a:rPr lang="en-US" sz="2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uspješno</a:t>
            </a:r>
            <a:r>
              <a:rPr lang="en-US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se </a:t>
            </a:r>
            <a:r>
              <a:rPr lang="en-US" sz="2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uključuje</a:t>
            </a:r>
            <a:r>
              <a:rPr lang="en-US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u </a:t>
            </a:r>
            <a:r>
              <a:rPr lang="en-US" sz="2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društvo</a:t>
            </a:r>
            <a:endParaRPr lang="en-US" sz="2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48273830-9AB1-A440-AD5F-F813D249924C}"/>
              </a:ext>
            </a:extLst>
          </p:cNvPr>
          <p:cNvSpPr/>
          <p:nvPr/>
        </p:nvSpPr>
        <p:spPr>
          <a:xfrm>
            <a:off x="6717696" y="1164771"/>
            <a:ext cx="3068561" cy="654924"/>
          </a:xfrm>
          <a:custGeom>
            <a:avLst/>
            <a:gdLst>
              <a:gd name="csX0" fmla="*/ 0 w 3068561"/>
              <a:gd name="csY0" fmla="*/ 109156 h 654924"/>
              <a:gd name="csX1" fmla="*/ 109156 w 3068561"/>
              <a:gd name="csY1" fmla="*/ 0 h 654924"/>
              <a:gd name="csX2" fmla="*/ 635819 w 3068561"/>
              <a:gd name="csY2" fmla="*/ 0 h 654924"/>
              <a:gd name="csX3" fmla="*/ 1162481 w 3068561"/>
              <a:gd name="csY3" fmla="*/ 0 h 654924"/>
              <a:gd name="csX4" fmla="*/ 1789994 w 3068561"/>
              <a:gd name="csY4" fmla="*/ 0 h 654924"/>
              <a:gd name="csX5" fmla="*/ 1789994 w 3068561"/>
              <a:gd name="csY5" fmla="*/ 0 h 654924"/>
              <a:gd name="csX6" fmla="*/ 2188907 w 3068561"/>
              <a:gd name="csY6" fmla="*/ 0 h 654924"/>
              <a:gd name="csX7" fmla="*/ 2557134 w 3068561"/>
              <a:gd name="csY7" fmla="*/ 0 h 654924"/>
              <a:gd name="csX8" fmla="*/ 2959405 w 3068561"/>
              <a:gd name="csY8" fmla="*/ 0 h 654924"/>
              <a:gd name="csX9" fmla="*/ 3068561 w 3068561"/>
              <a:gd name="csY9" fmla="*/ 109156 h 654924"/>
              <a:gd name="csX10" fmla="*/ 3068561 w 3068561"/>
              <a:gd name="csY10" fmla="*/ 382039 h 654924"/>
              <a:gd name="csX11" fmla="*/ 3383794 w 3068561"/>
              <a:gd name="csY11" fmla="*/ 450909 h 654924"/>
              <a:gd name="csX12" fmla="*/ 3068561 w 3068561"/>
              <a:gd name="csY12" fmla="*/ 545770 h 654924"/>
              <a:gd name="csX13" fmla="*/ 3068561 w 3068561"/>
              <a:gd name="csY13" fmla="*/ 545768 h 654924"/>
              <a:gd name="csX14" fmla="*/ 2959405 w 3068561"/>
              <a:gd name="csY14" fmla="*/ 654924 h 654924"/>
              <a:gd name="csX15" fmla="*/ 2557134 w 3068561"/>
              <a:gd name="csY15" fmla="*/ 654924 h 654924"/>
              <a:gd name="csX16" fmla="*/ 2158221 w 3068561"/>
              <a:gd name="csY16" fmla="*/ 654924 h 654924"/>
              <a:gd name="csX17" fmla="*/ 1789994 w 3068561"/>
              <a:gd name="csY17" fmla="*/ 654924 h 654924"/>
              <a:gd name="csX18" fmla="*/ 1789994 w 3068561"/>
              <a:gd name="csY18" fmla="*/ 654924 h 654924"/>
              <a:gd name="csX19" fmla="*/ 1280140 w 3068561"/>
              <a:gd name="csY19" fmla="*/ 654924 h 654924"/>
              <a:gd name="csX20" fmla="*/ 736669 w 3068561"/>
              <a:gd name="csY20" fmla="*/ 654924 h 654924"/>
              <a:gd name="csX21" fmla="*/ 109156 w 3068561"/>
              <a:gd name="csY21" fmla="*/ 654924 h 654924"/>
              <a:gd name="csX22" fmla="*/ 0 w 3068561"/>
              <a:gd name="csY22" fmla="*/ 545768 h 654924"/>
              <a:gd name="csX23" fmla="*/ 0 w 3068561"/>
              <a:gd name="csY23" fmla="*/ 545770 h 654924"/>
              <a:gd name="csX24" fmla="*/ 0 w 3068561"/>
              <a:gd name="csY24" fmla="*/ 382039 h 654924"/>
              <a:gd name="csX25" fmla="*/ 0 w 3068561"/>
              <a:gd name="csY25" fmla="*/ 382039 h 654924"/>
              <a:gd name="csX26" fmla="*/ 0 w 3068561"/>
              <a:gd name="csY26" fmla="*/ 109156 h 65492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3068561" h="654924" fill="none" extrusionOk="0">
                <a:moveTo>
                  <a:pt x="0" y="109156"/>
                </a:moveTo>
                <a:cubicBezTo>
                  <a:pt x="12143" y="51835"/>
                  <a:pt x="55664" y="-9965"/>
                  <a:pt x="109156" y="0"/>
                </a:cubicBezTo>
                <a:cubicBezTo>
                  <a:pt x="356712" y="-26614"/>
                  <a:pt x="471664" y="11810"/>
                  <a:pt x="635819" y="0"/>
                </a:cubicBezTo>
                <a:cubicBezTo>
                  <a:pt x="799974" y="-11810"/>
                  <a:pt x="987643" y="6988"/>
                  <a:pt x="1162481" y="0"/>
                </a:cubicBezTo>
                <a:cubicBezTo>
                  <a:pt x="1337319" y="-6988"/>
                  <a:pt x="1627913" y="32425"/>
                  <a:pt x="1789994" y="0"/>
                </a:cubicBezTo>
                <a:lnTo>
                  <a:pt x="1789994" y="0"/>
                </a:lnTo>
                <a:cubicBezTo>
                  <a:pt x="1919540" y="-32400"/>
                  <a:pt x="2056249" y="448"/>
                  <a:pt x="2188907" y="0"/>
                </a:cubicBezTo>
                <a:cubicBezTo>
                  <a:pt x="2321565" y="-448"/>
                  <a:pt x="2476480" y="40683"/>
                  <a:pt x="2557134" y="0"/>
                </a:cubicBezTo>
                <a:cubicBezTo>
                  <a:pt x="2730784" y="-28856"/>
                  <a:pt x="2809448" y="33114"/>
                  <a:pt x="2959405" y="0"/>
                </a:cubicBezTo>
                <a:cubicBezTo>
                  <a:pt x="3014929" y="6076"/>
                  <a:pt x="3075194" y="45440"/>
                  <a:pt x="3068561" y="109156"/>
                </a:cubicBezTo>
                <a:cubicBezTo>
                  <a:pt x="3074819" y="173387"/>
                  <a:pt x="3047713" y="305578"/>
                  <a:pt x="3068561" y="382039"/>
                </a:cubicBezTo>
                <a:cubicBezTo>
                  <a:pt x="3187735" y="398329"/>
                  <a:pt x="3262708" y="438485"/>
                  <a:pt x="3383794" y="450909"/>
                </a:cubicBezTo>
                <a:cubicBezTo>
                  <a:pt x="3277733" y="484848"/>
                  <a:pt x="3214450" y="482703"/>
                  <a:pt x="3068561" y="545770"/>
                </a:cubicBezTo>
                <a:lnTo>
                  <a:pt x="3068561" y="545768"/>
                </a:lnTo>
                <a:cubicBezTo>
                  <a:pt x="3063238" y="614989"/>
                  <a:pt x="3014771" y="655416"/>
                  <a:pt x="2959405" y="654924"/>
                </a:cubicBezTo>
                <a:cubicBezTo>
                  <a:pt x="2794636" y="664016"/>
                  <a:pt x="2739927" y="617916"/>
                  <a:pt x="2557134" y="654924"/>
                </a:cubicBezTo>
                <a:cubicBezTo>
                  <a:pt x="2386754" y="702422"/>
                  <a:pt x="2252684" y="628421"/>
                  <a:pt x="2158221" y="654924"/>
                </a:cubicBezTo>
                <a:cubicBezTo>
                  <a:pt x="2063758" y="681427"/>
                  <a:pt x="1954351" y="646221"/>
                  <a:pt x="1789994" y="654924"/>
                </a:cubicBezTo>
                <a:lnTo>
                  <a:pt x="1789994" y="654924"/>
                </a:lnTo>
                <a:cubicBezTo>
                  <a:pt x="1634131" y="657039"/>
                  <a:pt x="1492720" y="629107"/>
                  <a:pt x="1280140" y="654924"/>
                </a:cubicBezTo>
                <a:cubicBezTo>
                  <a:pt x="1067560" y="680741"/>
                  <a:pt x="956241" y="591099"/>
                  <a:pt x="736669" y="654924"/>
                </a:cubicBezTo>
                <a:cubicBezTo>
                  <a:pt x="517097" y="718749"/>
                  <a:pt x="343310" y="627586"/>
                  <a:pt x="109156" y="654924"/>
                </a:cubicBezTo>
                <a:cubicBezTo>
                  <a:pt x="47526" y="655254"/>
                  <a:pt x="-1074" y="604531"/>
                  <a:pt x="0" y="545768"/>
                </a:cubicBezTo>
                <a:lnTo>
                  <a:pt x="0" y="545770"/>
                </a:lnTo>
                <a:cubicBezTo>
                  <a:pt x="-17163" y="463984"/>
                  <a:pt x="19534" y="449348"/>
                  <a:pt x="0" y="382039"/>
                </a:cubicBezTo>
                <a:lnTo>
                  <a:pt x="0" y="382039"/>
                </a:lnTo>
                <a:cubicBezTo>
                  <a:pt x="-29988" y="293777"/>
                  <a:pt x="32005" y="183005"/>
                  <a:pt x="0" y="109156"/>
                </a:cubicBezTo>
                <a:close/>
              </a:path>
              <a:path w="3068561" h="654924" stroke="0" extrusionOk="0">
                <a:moveTo>
                  <a:pt x="0" y="109156"/>
                </a:moveTo>
                <a:cubicBezTo>
                  <a:pt x="510" y="46282"/>
                  <a:pt x="40278" y="11631"/>
                  <a:pt x="109156" y="0"/>
                </a:cubicBezTo>
                <a:cubicBezTo>
                  <a:pt x="313345" y="-17141"/>
                  <a:pt x="471823" y="15173"/>
                  <a:pt x="635819" y="0"/>
                </a:cubicBezTo>
                <a:cubicBezTo>
                  <a:pt x="799815" y="-15173"/>
                  <a:pt x="991907" y="16263"/>
                  <a:pt x="1196098" y="0"/>
                </a:cubicBezTo>
                <a:cubicBezTo>
                  <a:pt x="1400289" y="-16263"/>
                  <a:pt x="1504794" y="57282"/>
                  <a:pt x="1789994" y="0"/>
                </a:cubicBezTo>
                <a:lnTo>
                  <a:pt x="1789994" y="0"/>
                </a:lnTo>
                <a:cubicBezTo>
                  <a:pt x="1913300" y="-10746"/>
                  <a:pt x="1975833" y="32671"/>
                  <a:pt x="2150550" y="0"/>
                </a:cubicBezTo>
                <a:cubicBezTo>
                  <a:pt x="2325267" y="-32671"/>
                  <a:pt x="2379649" y="18470"/>
                  <a:pt x="2557134" y="0"/>
                </a:cubicBezTo>
                <a:cubicBezTo>
                  <a:pt x="2689968" y="-34379"/>
                  <a:pt x="2848882" y="35970"/>
                  <a:pt x="2959405" y="0"/>
                </a:cubicBezTo>
                <a:cubicBezTo>
                  <a:pt x="3016945" y="-1940"/>
                  <a:pt x="3079617" y="58875"/>
                  <a:pt x="3068561" y="109156"/>
                </a:cubicBezTo>
                <a:cubicBezTo>
                  <a:pt x="3076915" y="221362"/>
                  <a:pt x="3036302" y="271979"/>
                  <a:pt x="3068561" y="382039"/>
                </a:cubicBezTo>
                <a:cubicBezTo>
                  <a:pt x="3171088" y="400348"/>
                  <a:pt x="3307401" y="445482"/>
                  <a:pt x="3383794" y="450909"/>
                </a:cubicBezTo>
                <a:cubicBezTo>
                  <a:pt x="3263094" y="506797"/>
                  <a:pt x="3187547" y="501407"/>
                  <a:pt x="3068561" y="545770"/>
                </a:cubicBezTo>
                <a:lnTo>
                  <a:pt x="3068561" y="545768"/>
                </a:lnTo>
                <a:cubicBezTo>
                  <a:pt x="3072318" y="590864"/>
                  <a:pt x="3030061" y="649619"/>
                  <a:pt x="2959405" y="654924"/>
                </a:cubicBezTo>
                <a:cubicBezTo>
                  <a:pt x="2786988" y="693874"/>
                  <a:pt x="2694421" y="608607"/>
                  <a:pt x="2557134" y="654924"/>
                </a:cubicBezTo>
                <a:cubicBezTo>
                  <a:pt x="2382035" y="684175"/>
                  <a:pt x="2274654" y="628179"/>
                  <a:pt x="2196578" y="654924"/>
                </a:cubicBezTo>
                <a:cubicBezTo>
                  <a:pt x="2118502" y="681669"/>
                  <a:pt x="1905589" y="623714"/>
                  <a:pt x="1789994" y="654924"/>
                </a:cubicBezTo>
                <a:lnTo>
                  <a:pt x="1789994" y="654924"/>
                </a:lnTo>
                <a:cubicBezTo>
                  <a:pt x="1522727" y="685790"/>
                  <a:pt x="1493107" y="645171"/>
                  <a:pt x="1212906" y="654924"/>
                </a:cubicBezTo>
                <a:cubicBezTo>
                  <a:pt x="932705" y="664677"/>
                  <a:pt x="936952" y="650859"/>
                  <a:pt x="669435" y="654924"/>
                </a:cubicBezTo>
                <a:cubicBezTo>
                  <a:pt x="401918" y="658989"/>
                  <a:pt x="375856" y="640672"/>
                  <a:pt x="109156" y="654924"/>
                </a:cubicBezTo>
                <a:cubicBezTo>
                  <a:pt x="57831" y="652652"/>
                  <a:pt x="16205" y="612249"/>
                  <a:pt x="0" y="545768"/>
                </a:cubicBezTo>
                <a:lnTo>
                  <a:pt x="0" y="545770"/>
                </a:lnTo>
                <a:cubicBezTo>
                  <a:pt x="-5610" y="499356"/>
                  <a:pt x="13499" y="441485"/>
                  <a:pt x="0" y="382039"/>
                </a:cubicBezTo>
                <a:lnTo>
                  <a:pt x="0" y="382039"/>
                </a:lnTo>
                <a:cubicBezTo>
                  <a:pt x="-8776" y="311900"/>
                  <a:pt x="24526" y="177946"/>
                  <a:pt x="0" y="109156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001135">
                  <a:prstGeom prst="wedgeRoundRectCallout">
                    <a:avLst>
                      <a:gd name="adj1" fmla="val 60273"/>
                      <a:gd name="adj2" fmla="val 18849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AA8453-291F-297C-1C65-330A73BE1915}"/>
              </a:ext>
            </a:extLst>
          </p:cNvPr>
          <p:cNvSpPr txBox="1"/>
          <p:nvPr/>
        </p:nvSpPr>
        <p:spPr>
          <a:xfrm>
            <a:off x="6847114" y="1246011"/>
            <a:ext cx="267788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600" dirty="0">
                <a:latin typeface="Segoe UI" panose="020B0502040204020203" pitchFamily="34" charset="0"/>
                <a:cs typeface="Segoe UI" panose="020B0502040204020203" pitchFamily="34" charset="0"/>
              </a:rPr>
              <a:t>Primjeri?</a:t>
            </a:r>
            <a:endParaRPr lang="en-US" sz="2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D200FBC-154A-FF46-32FD-CBD33D4C2E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896" t="44921" r="10223" b="14127"/>
          <a:stretch>
            <a:fillRect/>
          </a:stretch>
        </p:blipFill>
        <p:spPr>
          <a:xfrm>
            <a:off x="10183586" y="818954"/>
            <a:ext cx="1518558" cy="143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00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D3DF10C3-333F-4DEC-95B4-4566845916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>
                                            <p:graphicEl>
                                              <a:dgm id="{D3DF10C3-333F-4DEC-95B4-4566845916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CBF29008-A534-44C7-A2E7-2641F67D17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>
                                            <p:graphicEl>
                                              <a:dgm id="{CBF29008-A534-44C7-A2E7-2641F67D17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5104AABC-F2ED-4269-B21B-A6A82DA433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>
                                            <p:graphicEl>
                                              <a:dgm id="{5104AABC-F2ED-4269-B21B-A6A82DA433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AEF8DDC5-6C5F-4D5A-B2C2-6D52D1CACB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>
                                            <p:graphicEl>
                                              <a:dgm id="{AEF8DDC5-6C5F-4D5A-B2C2-6D52D1CACB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6D18F3E7-E4B8-4E65-9B5A-77E524E47C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>
                                            <p:graphicEl>
                                              <a:dgm id="{6D18F3E7-E4B8-4E65-9B5A-77E524E47C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F2B0F949-7AA0-4F87-BB92-7897CC32E0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>
                                            <p:graphicEl>
                                              <a:dgm id="{F2B0F949-7AA0-4F87-BB92-7897CC32E0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70FC7749-7F82-4530-A9A8-7DFF6EF2EA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>
                                            <p:graphicEl>
                                              <a:dgm id="{70FC7749-7F82-4530-A9A8-7DFF6EF2EA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 animBg="1"/>
      <p:bldP spid="8" grpId="1" animBg="1"/>
      <p:bldP spid="9" grpId="0"/>
      <p:bldP spid="9" grpId="1"/>
      <p:bldGraphic spid="15" grpId="0" uiExpand="1">
        <p:bldSub>
          <a:bldDgm bld="one"/>
        </p:bldSub>
      </p:bldGraphic>
      <p:bldP spid="23" grpId="0" animBg="1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100201B-D05B-2D83-9F3D-648896140431}"/>
              </a:ext>
            </a:extLst>
          </p:cNvPr>
          <p:cNvSpPr txBox="1"/>
          <p:nvPr/>
        </p:nvSpPr>
        <p:spPr>
          <a:xfrm>
            <a:off x="1753202" y="3115231"/>
            <a:ext cx="55069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dirty="0">
                <a:latin typeface="Segoe UI" panose="020B0502040204020203" pitchFamily="34" charset="0"/>
                <a:cs typeface="Segoe UI" panose="020B0502040204020203" pitchFamily="34" charset="0"/>
              </a:rPr>
              <a:t>Na </a:t>
            </a:r>
            <a:r>
              <a:rPr lang="es-E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koji</a:t>
            </a:r>
            <a:r>
              <a:rPr lang="es-ES" sz="2800" dirty="0">
                <a:latin typeface="Segoe UI" panose="020B0502040204020203" pitchFamily="34" charset="0"/>
                <a:cs typeface="Segoe UI" panose="020B0502040204020203" pitchFamily="34" charset="0"/>
              </a:rPr>
              <a:t> dio </a:t>
            </a:r>
            <a:r>
              <a:rPr lang="es-E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zdravlja</a:t>
            </a:r>
            <a:r>
              <a:rPr lang="es-E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najviše</a:t>
            </a:r>
            <a:r>
              <a:rPr lang="es-E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utječe</a:t>
            </a:r>
            <a:r>
              <a:rPr lang="es-E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800" dirty="0" err="1">
                <a:solidFill>
                  <a:srgbClr val="1673B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osobna</a:t>
            </a:r>
            <a:r>
              <a:rPr lang="es-ES" sz="2800" dirty="0">
                <a:solidFill>
                  <a:srgbClr val="1673B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800" dirty="0" err="1">
                <a:solidFill>
                  <a:srgbClr val="1673B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higijena</a:t>
            </a:r>
            <a:r>
              <a:rPr lang="es-ES" sz="2800" dirty="0">
                <a:latin typeface="Segoe UI" panose="020B0502040204020203" pitchFamily="34" charset="0"/>
                <a:cs typeface="Segoe UI" panose="020B0502040204020203" pitchFamily="34" charset="0"/>
              </a:rPr>
              <a:t>?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DA9BA8A-CE6C-A333-4E67-BF119F50B4E8}"/>
              </a:ext>
            </a:extLst>
          </p:cNvPr>
          <p:cNvSpPr/>
          <p:nvPr/>
        </p:nvSpPr>
        <p:spPr>
          <a:xfrm>
            <a:off x="1578427" y="3058885"/>
            <a:ext cx="5856515" cy="1066800"/>
          </a:xfrm>
          <a:custGeom>
            <a:avLst/>
            <a:gdLst>
              <a:gd name="csX0" fmla="*/ 0 w 5856515"/>
              <a:gd name="csY0" fmla="*/ 177804 h 1066800"/>
              <a:gd name="csX1" fmla="*/ 177804 w 5856515"/>
              <a:gd name="csY1" fmla="*/ 0 h 1066800"/>
              <a:gd name="csX2" fmla="*/ 652783 w 5856515"/>
              <a:gd name="csY2" fmla="*/ 0 h 1066800"/>
              <a:gd name="csX3" fmla="*/ 1192533 w 5856515"/>
              <a:gd name="csY3" fmla="*/ 0 h 1066800"/>
              <a:gd name="csX4" fmla="*/ 1635127 w 5856515"/>
              <a:gd name="csY4" fmla="*/ 0 h 1066800"/>
              <a:gd name="csX5" fmla="*/ 2077722 w 5856515"/>
              <a:gd name="csY5" fmla="*/ 0 h 1066800"/>
              <a:gd name="csX6" fmla="*/ 2649856 w 5856515"/>
              <a:gd name="csY6" fmla="*/ 0 h 1066800"/>
              <a:gd name="csX7" fmla="*/ 3416300 w 5856515"/>
              <a:gd name="csY7" fmla="*/ 0 h 1066800"/>
              <a:gd name="csX8" fmla="*/ 3416300 w 5856515"/>
              <a:gd name="csY8" fmla="*/ 0 h 1066800"/>
              <a:gd name="csX9" fmla="*/ 3860419 w 5856515"/>
              <a:gd name="csY9" fmla="*/ 0 h 1066800"/>
              <a:gd name="csX10" fmla="*/ 4304538 w 5856515"/>
              <a:gd name="csY10" fmla="*/ 0 h 1066800"/>
              <a:gd name="csX11" fmla="*/ 4880429 w 5856515"/>
              <a:gd name="csY11" fmla="*/ 0 h 1066800"/>
              <a:gd name="csX12" fmla="*/ 5295536 w 5856515"/>
              <a:gd name="csY12" fmla="*/ 0 h 1066800"/>
              <a:gd name="csX13" fmla="*/ 5678711 w 5856515"/>
              <a:gd name="csY13" fmla="*/ 0 h 1066800"/>
              <a:gd name="csX14" fmla="*/ 5856515 w 5856515"/>
              <a:gd name="csY14" fmla="*/ 177804 h 1066800"/>
              <a:gd name="csX15" fmla="*/ 5856515 w 5856515"/>
              <a:gd name="csY15" fmla="*/ 622300 h 1066800"/>
              <a:gd name="csX16" fmla="*/ 6145302 w 5856515"/>
              <a:gd name="csY16" fmla="*/ 676147 h 1066800"/>
              <a:gd name="csX17" fmla="*/ 6458155 w 5856515"/>
              <a:gd name="csY17" fmla="*/ 734481 h 1066800"/>
              <a:gd name="csX18" fmla="*/ 6169368 w 5856515"/>
              <a:gd name="csY18" fmla="*/ 808650 h 1066800"/>
              <a:gd name="csX19" fmla="*/ 5856515 w 5856515"/>
              <a:gd name="csY19" fmla="*/ 889000 h 1066800"/>
              <a:gd name="csX20" fmla="*/ 5856515 w 5856515"/>
              <a:gd name="csY20" fmla="*/ 888996 h 1066800"/>
              <a:gd name="csX21" fmla="*/ 5678711 w 5856515"/>
              <a:gd name="csY21" fmla="*/ 1066800 h 1066800"/>
              <a:gd name="csX22" fmla="*/ 5263604 w 5856515"/>
              <a:gd name="csY22" fmla="*/ 1066800 h 1066800"/>
              <a:gd name="csX23" fmla="*/ 4880429 w 5856515"/>
              <a:gd name="csY23" fmla="*/ 1066800 h 1066800"/>
              <a:gd name="csX24" fmla="*/ 4377745 w 5856515"/>
              <a:gd name="csY24" fmla="*/ 1066800 h 1066800"/>
              <a:gd name="csX25" fmla="*/ 3860419 w 5856515"/>
              <a:gd name="csY25" fmla="*/ 1066800 h 1066800"/>
              <a:gd name="csX26" fmla="*/ 3416300 w 5856515"/>
              <a:gd name="csY26" fmla="*/ 1066800 h 1066800"/>
              <a:gd name="csX27" fmla="*/ 3416300 w 5856515"/>
              <a:gd name="csY27" fmla="*/ 1066800 h 1066800"/>
              <a:gd name="csX28" fmla="*/ 2941321 w 5856515"/>
              <a:gd name="csY28" fmla="*/ 1066800 h 1066800"/>
              <a:gd name="csX29" fmla="*/ 2433956 w 5856515"/>
              <a:gd name="csY29" fmla="*/ 1066800 h 1066800"/>
              <a:gd name="csX30" fmla="*/ 1958977 w 5856515"/>
              <a:gd name="csY30" fmla="*/ 1066800 h 1066800"/>
              <a:gd name="csX31" fmla="*/ 1419227 w 5856515"/>
              <a:gd name="csY31" fmla="*/ 1066800 h 1066800"/>
              <a:gd name="csX32" fmla="*/ 944248 w 5856515"/>
              <a:gd name="csY32" fmla="*/ 1066800 h 1066800"/>
              <a:gd name="csX33" fmla="*/ 177804 w 5856515"/>
              <a:gd name="csY33" fmla="*/ 1066800 h 1066800"/>
              <a:gd name="csX34" fmla="*/ 0 w 5856515"/>
              <a:gd name="csY34" fmla="*/ 888996 h 1066800"/>
              <a:gd name="csX35" fmla="*/ 0 w 5856515"/>
              <a:gd name="csY35" fmla="*/ 889000 h 1066800"/>
              <a:gd name="csX36" fmla="*/ 0 w 5856515"/>
              <a:gd name="csY36" fmla="*/ 622300 h 1066800"/>
              <a:gd name="csX37" fmla="*/ 0 w 5856515"/>
              <a:gd name="csY37" fmla="*/ 622300 h 1066800"/>
              <a:gd name="csX38" fmla="*/ 0 w 5856515"/>
              <a:gd name="csY38" fmla="*/ 177804 h 10668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</a:cxnLst>
            <a:rect l="l" t="t" r="r" b="b"/>
            <a:pathLst>
              <a:path w="5856515" h="1066800" extrusionOk="0">
                <a:moveTo>
                  <a:pt x="0" y="177804"/>
                </a:moveTo>
                <a:cubicBezTo>
                  <a:pt x="1135" y="73848"/>
                  <a:pt x="68517" y="15010"/>
                  <a:pt x="177804" y="0"/>
                </a:cubicBezTo>
                <a:cubicBezTo>
                  <a:pt x="311359" y="-33646"/>
                  <a:pt x="504105" y="1698"/>
                  <a:pt x="652783" y="0"/>
                </a:cubicBezTo>
                <a:cubicBezTo>
                  <a:pt x="801461" y="-1698"/>
                  <a:pt x="1031286" y="26190"/>
                  <a:pt x="1192533" y="0"/>
                </a:cubicBezTo>
                <a:cubicBezTo>
                  <a:pt x="1353780" y="-26190"/>
                  <a:pt x="1429578" y="42989"/>
                  <a:pt x="1635127" y="0"/>
                </a:cubicBezTo>
                <a:cubicBezTo>
                  <a:pt x="1840676" y="-42989"/>
                  <a:pt x="1985313" y="28288"/>
                  <a:pt x="2077722" y="0"/>
                </a:cubicBezTo>
                <a:cubicBezTo>
                  <a:pt x="2170132" y="-28288"/>
                  <a:pt x="2529819" y="42620"/>
                  <a:pt x="2649856" y="0"/>
                </a:cubicBezTo>
                <a:cubicBezTo>
                  <a:pt x="2769893" y="-42620"/>
                  <a:pt x="3075392" y="80242"/>
                  <a:pt x="3416300" y="0"/>
                </a:cubicBezTo>
                <a:lnTo>
                  <a:pt x="3416300" y="0"/>
                </a:lnTo>
                <a:cubicBezTo>
                  <a:pt x="3556078" y="-2493"/>
                  <a:pt x="3743731" y="30236"/>
                  <a:pt x="3860419" y="0"/>
                </a:cubicBezTo>
                <a:cubicBezTo>
                  <a:pt x="3977107" y="-30236"/>
                  <a:pt x="4094383" y="2165"/>
                  <a:pt x="4304538" y="0"/>
                </a:cubicBezTo>
                <a:cubicBezTo>
                  <a:pt x="4514693" y="-2165"/>
                  <a:pt x="4722808" y="32074"/>
                  <a:pt x="4880429" y="0"/>
                </a:cubicBezTo>
                <a:cubicBezTo>
                  <a:pt x="5009641" y="-28311"/>
                  <a:pt x="5160023" y="14258"/>
                  <a:pt x="5295536" y="0"/>
                </a:cubicBezTo>
                <a:cubicBezTo>
                  <a:pt x="5431049" y="-14258"/>
                  <a:pt x="5521000" y="6382"/>
                  <a:pt x="5678711" y="0"/>
                </a:cubicBezTo>
                <a:cubicBezTo>
                  <a:pt x="5784278" y="2647"/>
                  <a:pt x="5837356" y="93610"/>
                  <a:pt x="5856515" y="177804"/>
                </a:cubicBezTo>
                <a:cubicBezTo>
                  <a:pt x="5878633" y="344144"/>
                  <a:pt x="5833376" y="425499"/>
                  <a:pt x="5856515" y="622300"/>
                </a:cubicBezTo>
                <a:cubicBezTo>
                  <a:pt x="5928079" y="604984"/>
                  <a:pt x="6076939" y="671658"/>
                  <a:pt x="6145302" y="676147"/>
                </a:cubicBezTo>
                <a:cubicBezTo>
                  <a:pt x="6213665" y="680636"/>
                  <a:pt x="6301850" y="711190"/>
                  <a:pt x="6458155" y="734481"/>
                </a:cubicBezTo>
                <a:cubicBezTo>
                  <a:pt x="6396506" y="777733"/>
                  <a:pt x="6253674" y="774493"/>
                  <a:pt x="6169368" y="808650"/>
                </a:cubicBezTo>
                <a:cubicBezTo>
                  <a:pt x="6085062" y="842807"/>
                  <a:pt x="5999834" y="850432"/>
                  <a:pt x="5856515" y="889000"/>
                </a:cubicBezTo>
                <a:lnTo>
                  <a:pt x="5856515" y="888996"/>
                </a:lnTo>
                <a:cubicBezTo>
                  <a:pt x="5850598" y="1011113"/>
                  <a:pt x="5783206" y="1070275"/>
                  <a:pt x="5678711" y="1066800"/>
                </a:cubicBezTo>
                <a:cubicBezTo>
                  <a:pt x="5502390" y="1104002"/>
                  <a:pt x="5393642" y="1066685"/>
                  <a:pt x="5263604" y="1066800"/>
                </a:cubicBezTo>
                <a:cubicBezTo>
                  <a:pt x="5133566" y="1066915"/>
                  <a:pt x="5064493" y="1021482"/>
                  <a:pt x="4880429" y="1066800"/>
                </a:cubicBezTo>
                <a:cubicBezTo>
                  <a:pt x="4743052" y="1112245"/>
                  <a:pt x="4614715" y="1065990"/>
                  <a:pt x="4377745" y="1066800"/>
                </a:cubicBezTo>
                <a:cubicBezTo>
                  <a:pt x="4140775" y="1067610"/>
                  <a:pt x="4081389" y="1024608"/>
                  <a:pt x="3860419" y="1066800"/>
                </a:cubicBezTo>
                <a:cubicBezTo>
                  <a:pt x="3639449" y="1108992"/>
                  <a:pt x="3523790" y="1017179"/>
                  <a:pt x="3416300" y="1066800"/>
                </a:cubicBezTo>
                <a:lnTo>
                  <a:pt x="3416300" y="1066800"/>
                </a:lnTo>
                <a:cubicBezTo>
                  <a:pt x="3301463" y="1076998"/>
                  <a:pt x="3039682" y="1053967"/>
                  <a:pt x="2941321" y="1066800"/>
                </a:cubicBezTo>
                <a:cubicBezTo>
                  <a:pt x="2842960" y="1079633"/>
                  <a:pt x="2677934" y="1026744"/>
                  <a:pt x="2433956" y="1066800"/>
                </a:cubicBezTo>
                <a:cubicBezTo>
                  <a:pt x="2189979" y="1106856"/>
                  <a:pt x="2154491" y="1018564"/>
                  <a:pt x="1958977" y="1066800"/>
                </a:cubicBezTo>
                <a:cubicBezTo>
                  <a:pt x="1763463" y="1115036"/>
                  <a:pt x="1542180" y="1050343"/>
                  <a:pt x="1419227" y="1066800"/>
                </a:cubicBezTo>
                <a:cubicBezTo>
                  <a:pt x="1296274" y="1083257"/>
                  <a:pt x="1103307" y="1031318"/>
                  <a:pt x="944248" y="1066800"/>
                </a:cubicBezTo>
                <a:cubicBezTo>
                  <a:pt x="785189" y="1102282"/>
                  <a:pt x="341545" y="1060791"/>
                  <a:pt x="177804" y="1066800"/>
                </a:cubicBezTo>
                <a:cubicBezTo>
                  <a:pt x="98043" y="1048026"/>
                  <a:pt x="21765" y="999999"/>
                  <a:pt x="0" y="888996"/>
                </a:cubicBezTo>
                <a:lnTo>
                  <a:pt x="0" y="889000"/>
                </a:lnTo>
                <a:cubicBezTo>
                  <a:pt x="-28201" y="803148"/>
                  <a:pt x="3850" y="736580"/>
                  <a:pt x="0" y="622300"/>
                </a:cubicBezTo>
                <a:lnTo>
                  <a:pt x="0" y="622300"/>
                </a:lnTo>
                <a:cubicBezTo>
                  <a:pt x="-51462" y="512149"/>
                  <a:pt x="32270" y="384367"/>
                  <a:pt x="0" y="177804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001135">
                  <a:prstGeom prst="wedgeRoundRectCallout">
                    <a:avLst>
                      <a:gd name="adj1" fmla="val 60273"/>
                      <a:gd name="adj2" fmla="val 18849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B75C65-DB3D-804F-5AB1-67F3E95CE4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148" t="5239" r="16984" b="20476"/>
          <a:stretch>
            <a:fillRect/>
          </a:stretch>
        </p:blipFill>
        <p:spPr>
          <a:xfrm>
            <a:off x="8109857" y="2880345"/>
            <a:ext cx="2144486" cy="16372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703B9F-5587-0EEB-B73E-C2DED14F7602}"/>
              </a:ext>
            </a:extLst>
          </p:cNvPr>
          <p:cNvSpPr txBox="1"/>
          <p:nvPr/>
        </p:nvSpPr>
        <p:spPr>
          <a:xfrm>
            <a:off x="380999" y="1339333"/>
            <a:ext cx="108421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800" dirty="0">
                <a:latin typeface="Segoe UI" panose="020B0502040204020203" pitchFamily="34" charset="0"/>
                <a:cs typeface="Segoe UI" panose="020B0502040204020203" pitchFamily="34" charset="0"/>
              </a:rPr>
              <a:t>ZDRAVLJE </a:t>
            </a:r>
            <a:r>
              <a:rPr lang="hr-HR" sz="2800" dirty="0">
                <a:latin typeface="Segoe UI" panose="020B0502040204020203" pitchFamily="34" charset="0"/>
                <a:cs typeface="Segoe UI" panose="020B0502040204020203" pitchFamily="34" charset="0"/>
                <a:sym typeface="Symbol" panose="05050102010706020507" pitchFamily="18" charset="2"/>
              </a:rPr>
              <a:t>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rezultat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pravilnog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provođenja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higijenskih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mjera</a:t>
            </a:r>
            <a:endParaRPr 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A806B2A-98F9-60C5-F339-BFE206B5126B}"/>
              </a:ext>
            </a:extLst>
          </p:cNvPr>
          <p:cNvCxnSpPr/>
          <p:nvPr/>
        </p:nvCxnSpPr>
        <p:spPr>
          <a:xfrm>
            <a:off x="4381196" y="4010425"/>
            <a:ext cx="0" cy="1014291"/>
          </a:xfrm>
          <a:prstGeom prst="straightConnector1">
            <a:avLst/>
          </a:prstGeom>
          <a:ln>
            <a:solidFill>
              <a:srgbClr val="1673B6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705B884-5ACF-7AFA-6788-E65E0EC767FC}"/>
              </a:ext>
            </a:extLst>
          </p:cNvPr>
          <p:cNvSpPr txBox="1"/>
          <p:nvPr/>
        </p:nvSpPr>
        <p:spPr>
          <a:xfrm>
            <a:off x="2411485" y="5091184"/>
            <a:ext cx="41903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400" i="1" dirty="0">
                <a:solidFill>
                  <a:srgbClr val="1673B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jedna od grana higijene</a:t>
            </a:r>
            <a:endParaRPr lang="en-US" sz="2400" i="1" dirty="0">
              <a:solidFill>
                <a:srgbClr val="1673B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70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87D6B4-CB9D-6D6A-53A5-C686843F0FF6}"/>
              </a:ext>
            </a:extLst>
          </p:cNvPr>
          <p:cNvSpPr txBox="1"/>
          <p:nvPr/>
        </p:nvSpPr>
        <p:spPr>
          <a:xfrm>
            <a:off x="2856895" y="2412311"/>
            <a:ext cx="186145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600" b="1" dirty="0">
                <a:solidFill>
                  <a:srgbClr val="1673B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NEKAD</a:t>
            </a:r>
            <a:endParaRPr lang="en-US" sz="2600" b="1" dirty="0">
              <a:solidFill>
                <a:srgbClr val="1673B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43307F-BE4D-FED2-89C9-A17642371981}"/>
              </a:ext>
            </a:extLst>
          </p:cNvPr>
          <p:cNvSpPr txBox="1"/>
          <p:nvPr/>
        </p:nvSpPr>
        <p:spPr>
          <a:xfrm>
            <a:off x="7473647" y="2382461"/>
            <a:ext cx="186145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600" b="1" dirty="0">
                <a:solidFill>
                  <a:srgbClr val="1673B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DANAS</a:t>
            </a:r>
            <a:endParaRPr lang="en-US" sz="2600" b="1" dirty="0">
              <a:solidFill>
                <a:srgbClr val="1673B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A89F00-2B30-2181-699F-CD8AB57B9F28}"/>
              </a:ext>
            </a:extLst>
          </p:cNvPr>
          <p:cNvSpPr txBox="1"/>
          <p:nvPr/>
        </p:nvSpPr>
        <p:spPr>
          <a:xfrm>
            <a:off x="812800" y="1091224"/>
            <a:ext cx="10947400" cy="461665"/>
          </a:xfrm>
          <a:prstGeom prst="rect">
            <a:avLst/>
          </a:prstGeom>
          <a:solidFill>
            <a:srgbClr val="FFF4E4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Navedi</a:t>
            </a:r>
            <a:r>
              <a:rPr lang="hr-HR" sz="2400" dirty="0">
                <a:latin typeface="Segoe UI" panose="020B0502040204020203" pitchFamily="34" charset="0"/>
                <a:cs typeface="Segoe UI" panose="020B0502040204020203" pitchFamily="34" charset="0"/>
              </a:rPr>
              <a:t>te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barem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dvije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razlike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između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pristupa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zdravlju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i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higijeni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nekad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i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danas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6" name="Arrow: Left-Right 5">
            <a:extLst>
              <a:ext uri="{FF2B5EF4-FFF2-40B4-BE49-F238E27FC236}">
                <a16:creationId xmlns:a16="http://schemas.microsoft.com/office/drawing/2014/main" id="{D1BF832E-B3DD-54A4-F098-42B3F0F73DDF}"/>
              </a:ext>
            </a:extLst>
          </p:cNvPr>
          <p:cNvSpPr/>
          <p:nvPr/>
        </p:nvSpPr>
        <p:spPr>
          <a:xfrm>
            <a:off x="5165271" y="2540000"/>
            <a:ext cx="1861457" cy="237067"/>
          </a:xfrm>
          <a:prstGeom prst="leftRightArrow">
            <a:avLst/>
          </a:prstGeom>
          <a:solidFill>
            <a:srgbClr val="FFF4E4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eamwork - Free people icons">
            <a:extLst>
              <a:ext uri="{FF2B5EF4-FFF2-40B4-BE49-F238E27FC236}">
                <a16:creationId xmlns:a16="http://schemas.microsoft.com/office/drawing/2014/main" id="{548281B5-318B-D215-9015-33F24B371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34290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94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1A94151-D912-93FA-32B7-F8ED055F8A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8850623"/>
              </p:ext>
            </p:extLst>
          </p:nvPr>
        </p:nvGraphicFramePr>
        <p:xfrm>
          <a:off x="-460830" y="817636"/>
          <a:ext cx="920205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8C13A9E-91CE-EFD6-A200-123E6B47866F}"/>
              </a:ext>
            </a:extLst>
          </p:cNvPr>
          <p:cNvSpPr txBox="1"/>
          <p:nvPr/>
        </p:nvSpPr>
        <p:spPr>
          <a:xfrm>
            <a:off x="8452757" y="1751576"/>
            <a:ext cx="30425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 dirty="0">
                <a:solidFill>
                  <a:srgbClr val="1673B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ZAJEDNIČKI CILJ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265985-DC8A-E19D-A113-9FD5FB6AB811}"/>
              </a:ext>
            </a:extLst>
          </p:cNvPr>
          <p:cNvSpPr txBox="1"/>
          <p:nvPr/>
        </p:nvSpPr>
        <p:spPr>
          <a:xfrm>
            <a:off x="8452757" y="3731956"/>
            <a:ext cx="34398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očuvanje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zdravlja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i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unapređenje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kvalitete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života</a:t>
            </a: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8573966-9179-AF6F-B4C4-6CA47CBECAD9}"/>
              </a:ext>
            </a:extLst>
          </p:cNvPr>
          <p:cNvCxnSpPr/>
          <p:nvPr/>
        </p:nvCxnSpPr>
        <p:spPr>
          <a:xfrm>
            <a:off x="10030882" y="2490909"/>
            <a:ext cx="0" cy="1014291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77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49DCC15-EEAD-480A-9A92-B5558F581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849DCC15-EEAD-480A-9A92-B5558F581D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AE9DCBF-A82A-423E-A6BD-39E3A48145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graphicEl>
                                              <a:dgm id="{4AE9DCBF-A82A-423E-A6BD-39E3A48145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4426D47-5576-4279-91B3-317CE037D2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dgm id="{A4426D47-5576-4279-91B3-317CE037D2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FE94733-C172-4014-90C8-7937F17BF0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>
                                            <p:graphicEl>
                                              <a:dgm id="{3FE94733-C172-4014-90C8-7937F17BF0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2A0843F-671D-4912-BCAA-273BECCD35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graphicEl>
                                              <a:dgm id="{22A0843F-671D-4912-BCAA-273BECCD35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EC55B5D-7822-4F5B-9680-EA984B45F3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>
                                            <p:graphicEl>
                                              <a:dgm id="{7EC55B5D-7822-4F5B-9680-EA984B45F3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02FBF34-9716-46D1-83CE-549AC71143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>
                                            <p:graphicEl>
                                              <a:dgm id="{402FBF34-9716-46D1-83CE-549AC71143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682BFE0-F560-44DF-B36B-A5FF897FF5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>
                                            <p:graphicEl>
                                              <a:dgm id="{F682BFE0-F560-44DF-B36B-A5FF897FF5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593AF80-1944-4223-ADC5-FC8E869BCB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>
                                            <p:graphicEl>
                                              <a:dgm id="{6593AF80-1944-4223-ADC5-FC8E869BCB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486E654-412B-4B0B-B2B7-10465DAFED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">
                                            <p:graphicEl>
                                              <a:dgm id="{0486E654-412B-4B0B-B2B7-10465DAFED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FD469CC-A73E-47C2-B253-350E4950C1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">
                                            <p:graphicEl>
                                              <a:dgm id="{FFD469CC-A73E-47C2-B253-350E4950C1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FC60A21-DCF2-4FCC-97B6-384E352D0C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>
                                            <p:graphicEl>
                                              <a:dgm id="{0FC60A21-DCF2-4FCC-97B6-384E352D0C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C32BE35-AF0D-4809-9386-120DE823F1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">
                                            <p:graphicEl>
                                              <a:dgm id="{BC32BE35-AF0D-4809-9386-120DE823F1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ED3BDD5-BF68-448C-9802-B04EA503B1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6">
                                            <p:graphicEl>
                                              <a:dgm id="{BED3BDD5-BF68-448C-9802-B04EA503B1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F552B80-496D-408F-82E5-CA5756BA76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">
                                            <p:graphicEl>
                                              <a:dgm id="{3F552B80-496D-408F-82E5-CA5756BA76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1825D33-1631-413F-BAE8-BD468A4438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6">
                                            <p:graphicEl>
                                              <a:dgm id="{F1825D33-1631-413F-BAE8-BD468A4438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40D02E8-2B9B-4ECC-83DF-CC51F1DA3D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">
                                            <p:graphicEl>
                                              <a:dgm id="{F40D02E8-2B9B-4ECC-83DF-CC51F1DA3D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lvlOne"/>
        </p:bldSub>
      </p:bldGraphic>
      <p:bldP spid="8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3D1F7A-EF9D-3EAF-8E2C-8F884C60D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2765" y="1215257"/>
            <a:ext cx="7520250" cy="4427485"/>
          </a:xfrm>
          <a:prstGeom prst="rect">
            <a:avLst/>
          </a:prstGeom>
        </p:spPr>
      </p:pic>
      <p:sp>
        <p:nvSpPr>
          <p:cNvPr id="4" name="Pravokutnik: jedan gornji kut zaobljen i jedan odsječen 1">
            <a:extLst>
              <a:ext uri="{FF2B5EF4-FFF2-40B4-BE49-F238E27FC236}">
                <a16:creationId xmlns:a16="http://schemas.microsoft.com/office/drawing/2014/main" id="{AAD846EC-077F-061B-8AAA-5E26C600E9AA}"/>
              </a:ext>
            </a:extLst>
          </p:cNvPr>
          <p:cNvSpPr/>
          <p:nvPr/>
        </p:nvSpPr>
        <p:spPr>
          <a:xfrm>
            <a:off x="6595353" y="1321830"/>
            <a:ext cx="5368047" cy="4320912"/>
          </a:xfrm>
          <a:prstGeom prst="snipRoundRect">
            <a:avLst>
              <a:gd name="adj1" fmla="val 9688"/>
              <a:gd name="adj2" fmla="val 11489"/>
            </a:avLst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2400"/>
              </a:spcAft>
            </a:pPr>
            <a:r>
              <a:rPr lang="hr-HR" sz="25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Higijena pod povećalom</a:t>
            </a:r>
            <a:endParaRPr lang="hr-HR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spcAft>
                <a:spcPts val="2400"/>
              </a:spcAft>
              <a:buFontTx/>
              <a:buChar char="-"/>
            </a:pPr>
            <a:r>
              <a:rPr lang="hr-HR" sz="23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grupni rad </a:t>
            </a:r>
            <a:r>
              <a:rPr lang="hr-HR" sz="23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 1 grana higijene</a:t>
            </a:r>
            <a:endParaRPr lang="hr-HR" sz="23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914400" lvl="1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r-HR" sz="2300" i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Čime se bavi?</a:t>
            </a:r>
          </a:p>
          <a:p>
            <a:pPr marL="914400" lvl="1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r-HR" sz="2300" i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Navedite jedan primjer iz svakodnevnog života.</a:t>
            </a:r>
          </a:p>
          <a:p>
            <a:pPr marL="914400" lvl="1" indent="-457200">
              <a:spcAft>
                <a:spcPts val="2400"/>
              </a:spcAft>
              <a:buFont typeface="Wingdings" panose="05000000000000000000" pitchFamily="2" charset="2"/>
              <a:buChar char="Ø"/>
            </a:pPr>
            <a:r>
              <a:rPr lang="hr-HR" sz="2300" i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Kako utječe na zdravlje ljudi?</a:t>
            </a:r>
          </a:p>
          <a:p>
            <a:pPr marL="457200" indent="-457200">
              <a:spcAft>
                <a:spcPts val="600"/>
              </a:spcAft>
              <a:buFontTx/>
              <a:buChar char="-"/>
            </a:pPr>
            <a:r>
              <a:rPr lang="hr-HR" sz="23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izlaganje </a:t>
            </a:r>
            <a:r>
              <a:rPr lang="hr-HR" sz="23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 1 natuknica</a:t>
            </a:r>
            <a:endParaRPr lang="hr-HR" sz="23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Grafika 5" descr="Škrabanje">
            <a:extLst>
              <a:ext uri="{FF2B5EF4-FFF2-40B4-BE49-F238E27FC236}">
                <a16:creationId xmlns:a16="http://schemas.microsoft.com/office/drawing/2014/main" id="{AAA260E6-FDB6-EBFE-5B9B-7DFDCC2E697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40142" y="4732273"/>
            <a:ext cx="803897" cy="80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93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0E5FAB-24FD-E8C5-6DCB-1D58D0A4BA68}"/>
              </a:ext>
            </a:extLst>
          </p:cNvPr>
          <p:cNvSpPr txBox="1"/>
          <p:nvPr/>
        </p:nvSpPr>
        <p:spPr>
          <a:xfrm>
            <a:off x="380999" y="1279669"/>
            <a:ext cx="73478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SOCIJALNA HIGIJENA </a:t>
            </a:r>
            <a:r>
              <a:rPr lang="hr-HR" sz="2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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zdravlje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zajednice</a:t>
            </a:r>
            <a:endParaRPr 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EA7217-5BCB-C12E-9797-AFB3CB61D45E}"/>
              </a:ext>
            </a:extLst>
          </p:cNvPr>
          <p:cNvSpPr txBox="1"/>
          <p:nvPr/>
        </p:nvSpPr>
        <p:spPr>
          <a:xfrm>
            <a:off x="653442" y="2084808"/>
            <a:ext cx="62592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Kako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loši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životni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uvjeti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u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zajednici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mogu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utjecati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na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zdravlje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stanovništva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?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Navedi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primjer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43A88776-EC02-1945-5EDC-0FBD6140B1EA}"/>
              </a:ext>
            </a:extLst>
          </p:cNvPr>
          <p:cNvSpPr/>
          <p:nvPr/>
        </p:nvSpPr>
        <p:spPr>
          <a:xfrm>
            <a:off x="751112" y="2005574"/>
            <a:ext cx="5911546" cy="1358798"/>
          </a:xfrm>
          <a:custGeom>
            <a:avLst/>
            <a:gdLst>
              <a:gd name="csX0" fmla="*/ 0 w 5911546"/>
              <a:gd name="csY0" fmla="*/ 226471 h 1358798"/>
              <a:gd name="csX1" fmla="*/ 226471 w 5911546"/>
              <a:gd name="csY1" fmla="*/ 0 h 1358798"/>
              <a:gd name="csX2" fmla="*/ 699021 w 5911546"/>
              <a:gd name="csY2" fmla="*/ 0 h 1358798"/>
              <a:gd name="csX3" fmla="*/ 1236009 w 5911546"/>
              <a:gd name="csY3" fmla="*/ 0 h 1358798"/>
              <a:gd name="csX4" fmla="*/ 1676340 w 5911546"/>
              <a:gd name="csY4" fmla="*/ 0 h 1358798"/>
              <a:gd name="csX5" fmla="*/ 2116671 w 5911546"/>
              <a:gd name="csY5" fmla="*/ 0 h 1358798"/>
              <a:gd name="csX6" fmla="*/ 2685878 w 5911546"/>
              <a:gd name="csY6" fmla="*/ 0 h 1358798"/>
              <a:gd name="csX7" fmla="*/ 3448402 w 5911546"/>
              <a:gd name="csY7" fmla="*/ 0 h 1358798"/>
              <a:gd name="csX8" fmla="*/ 3448402 w 5911546"/>
              <a:gd name="csY8" fmla="*/ 0 h 1358798"/>
              <a:gd name="csX9" fmla="*/ 3896694 w 5911546"/>
              <a:gd name="csY9" fmla="*/ 0 h 1358798"/>
              <a:gd name="csX10" fmla="*/ 4344986 w 5911546"/>
              <a:gd name="csY10" fmla="*/ 0 h 1358798"/>
              <a:gd name="csX11" fmla="*/ 4926288 w 5911546"/>
              <a:gd name="csY11" fmla="*/ 0 h 1358798"/>
              <a:gd name="csX12" fmla="*/ 5320857 w 5911546"/>
              <a:gd name="csY12" fmla="*/ 0 h 1358798"/>
              <a:gd name="csX13" fmla="*/ 5685075 w 5911546"/>
              <a:gd name="csY13" fmla="*/ 0 h 1358798"/>
              <a:gd name="csX14" fmla="*/ 5911546 w 5911546"/>
              <a:gd name="csY14" fmla="*/ 226471 h 1358798"/>
              <a:gd name="csX15" fmla="*/ 5911546 w 5911546"/>
              <a:gd name="csY15" fmla="*/ 792632 h 1358798"/>
              <a:gd name="csX16" fmla="*/ 6203047 w 5911546"/>
              <a:gd name="csY16" fmla="*/ 861218 h 1358798"/>
              <a:gd name="csX17" fmla="*/ 6518839 w 5911546"/>
              <a:gd name="csY17" fmla="*/ 935519 h 1358798"/>
              <a:gd name="csX18" fmla="*/ 6227338 w 5911546"/>
              <a:gd name="csY18" fmla="*/ 1029989 h 1358798"/>
              <a:gd name="csX19" fmla="*/ 5911546 w 5911546"/>
              <a:gd name="csY19" fmla="*/ 1132332 h 1358798"/>
              <a:gd name="csX20" fmla="*/ 5911546 w 5911546"/>
              <a:gd name="csY20" fmla="*/ 1132327 h 1358798"/>
              <a:gd name="csX21" fmla="*/ 5685075 w 5911546"/>
              <a:gd name="csY21" fmla="*/ 1358798 h 1358798"/>
              <a:gd name="csX22" fmla="*/ 5290506 w 5911546"/>
              <a:gd name="csY22" fmla="*/ 1358798 h 1358798"/>
              <a:gd name="csX23" fmla="*/ 4926288 w 5911546"/>
              <a:gd name="csY23" fmla="*/ 1358798 h 1358798"/>
              <a:gd name="csX24" fmla="*/ 4418880 w 5911546"/>
              <a:gd name="csY24" fmla="*/ 1358798 h 1358798"/>
              <a:gd name="csX25" fmla="*/ 3896694 w 5911546"/>
              <a:gd name="csY25" fmla="*/ 1358798 h 1358798"/>
              <a:gd name="csX26" fmla="*/ 3448402 w 5911546"/>
              <a:gd name="csY26" fmla="*/ 1358798 h 1358798"/>
              <a:gd name="csX27" fmla="*/ 3448402 w 5911546"/>
              <a:gd name="csY27" fmla="*/ 1358798 h 1358798"/>
              <a:gd name="csX28" fmla="*/ 2975852 w 5911546"/>
              <a:gd name="csY28" fmla="*/ 1358798 h 1358798"/>
              <a:gd name="csX29" fmla="*/ 2471083 w 5911546"/>
              <a:gd name="csY29" fmla="*/ 1358798 h 1358798"/>
              <a:gd name="csX30" fmla="*/ 1998533 w 5911546"/>
              <a:gd name="csY30" fmla="*/ 1358798 h 1358798"/>
              <a:gd name="csX31" fmla="*/ 1461545 w 5911546"/>
              <a:gd name="csY31" fmla="*/ 1358798 h 1358798"/>
              <a:gd name="csX32" fmla="*/ 988995 w 5911546"/>
              <a:gd name="csY32" fmla="*/ 1358798 h 1358798"/>
              <a:gd name="csX33" fmla="*/ 226471 w 5911546"/>
              <a:gd name="csY33" fmla="*/ 1358798 h 1358798"/>
              <a:gd name="csX34" fmla="*/ 0 w 5911546"/>
              <a:gd name="csY34" fmla="*/ 1132327 h 1358798"/>
              <a:gd name="csX35" fmla="*/ 0 w 5911546"/>
              <a:gd name="csY35" fmla="*/ 1132332 h 1358798"/>
              <a:gd name="csX36" fmla="*/ 0 w 5911546"/>
              <a:gd name="csY36" fmla="*/ 792632 h 1358798"/>
              <a:gd name="csX37" fmla="*/ 0 w 5911546"/>
              <a:gd name="csY37" fmla="*/ 792632 h 1358798"/>
              <a:gd name="csX38" fmla="*/ 0 w 5911546"/>
              <a:gd name="csY38" fmla="*/ 226471 h 135879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</a:cxnLst>
            <a:rect l="l" t="t" r="r" b="b"/>
            <a:pathLst>
              <a:path w="5911546" h="1358798" extrusionOk="0">
                <a:moveTo>
                  <a:pt x="0" y="226471"/>
                </a:moveTo>
                <a:cubicBezTo>
                  <a:pt x="6009" y="70916"/>
                  <a:pt x="95342" y="8193"/>
                  <a:pt x="226471" y="0"/>
                </a:cubicBezTo>
                <a:cubicBezTo>
                  <a:pt x="427496" y="-12440"/>
                  <a:pt x="574143" y="10471"/>
                  <a:pt x="699021" y="0"/>
                </a:cubicBezTo>
                <a:cubicBezTo>
                  <a:pt x="823899" y="-10471"/>
                  <a:pt x="1035139" y="39084"/>
                  <a:pt x="1236009" y="0"/>
                </a:cubicBezTo>
                <a:cubicBezTo>
                  <a:pt x="1436879" y="-39084"/>
                  <a:pt x="1487274" y="13849"/>
                  <a:pt x="1676340" y="0"/>
                </a:cubicBezTo>
                <a:cubicBezTo>
                  <a:pt x="1865406" y="-13849"/>
                  <a:pt x="1942564" y="7224"/>
                  <a:pt x="2116671" y="0"/>
                </a:cubicBezTo>
                <a:cubicBezTo>
                  <a:pt x="2290778" y="-7224"/>
                  <a:pt x="2407786" y="5573"/>
                  <a:pt x="2685878" y="0"/>
                </a:cubicBezTo>
                <a:cubicBezTo>
                  <a:pt x="2963970" y="-5573"/>
                  <a:pt x="3185221" y="20690"/>
                  <a:pt x="3448402" y="0"/>
                </a:cubicBezTo>
                <a:lnTo>
                  <a:pt x="3448402" y="0"/>
                </a:lnTo>
                <a:cubicBezTo>
                  <a:pt x="3629447" y="-45045"/>
                  <a:pt x="3787401" y="46705"/>
                  <a:pt x="3896694" y="0"/>
                </a:cubicBezTo>
                <a:cubicBezTo>
                  <a:pt x="4005987" y="-46705"/>
                  <a:pt x="4229892" y="12515"/>
                  <a:pt x="4344986" y="0"/>
                </a:cubicBezTo>
                <a:cubicBezTo>
                  <a:pt x="4460080" y="-12515"/>
                  <a:pt x="4795455" y="48767"/>
                  <a:pt x="4926288" y="0"/>
                </a:cubicBezTo>
                <a:cubicBezTo>
                  <a:pt x="5098311" y="-14242"/>
                  <a:pt x="5137339" y="39334"/>
                  <a:pt x="5320857" y="0"/>
                </a:cubicBezTo>
                <a:cubicBezTo>
                  <a:pt x="5504375" y="-39334"/>
                  <a:pt x="5524556" y="12520"/>
                  <a:pt x="5685075" y="0"/>
                </a:cubicBezTo>
                <a:cubicBezTo>
                  <a:pt x="5833563" y="8409"/>
                  <a:pt x="5902344" y="108121"/>
                  <a:pt x="5911546" y="226471"/>
                </a:cubicBezTo>
                <a:cubicBezTo>
                  <a:pt x="5970363" y="368225"/>
                  <a:pt x="5900562" y="637171"/>
                  <a:pt x="5911546" y="792632"/>
                </a:cubicBezTo>
                <a:cubicBezTo>
                  <a:pt x="6030365" y="819865"/>
                  <a:pt x="6074371" y="867799"/>
                  <a:pt x="6203047" y="861218"/>
                </a:cubicBezTo>
                <a:cubicBezTo>
                  <a:pt x="6331723" y="854637"/>
                  <a:pt x="6420986" y="929481"/>
                  <a:pt x="6518839" y="935519"/>
                </a:cubicBezTo>
                <a:cubicBezTo>
                  <a:pt x="6466073" y="977806"/>
                  <a:pt x="6361855" y="977385"/>
                  <a:pt x="6227338" y="1029989"/>
                </a:cubicBezTo>
                <a:cubicBezTo>
                  <a:pt x="6092821" y="1082594"/>
                  <a:pt x="5997628" y="1090033"/>
                  <a:pt x="5911546" y="1132332"/>
                </a:cubicBezTo>
                <a:lnTo>
                  <a:pt x="5911546" y="1132327"/>
                </a:lnTo>
                <a:cubicBezTo>
                  <a:pt x="5910882" y="1260089"/>
                  <a:pt x="5838689" y="1374546"/>
                  <a:pt x="5685075" y="1358798"/>
                </a:cubicBezTo>
                <a:cubicBezTo>
                  <a:pt x="5563972" y="1373048"/>
                  <a:pt x="5415636" y="1316460"/>
                  <a:pt x="5290506" y="1358798"/>
                </a:cubicBezTo>
                <a:cubicBezTo>
                  <a:pt x="5165376" y="1401136"/>
                  <a:pt x="5009741" y="1323902"/>
                  <a:pt x="4926288" y="1358798"/>
                </a:cubicBezTo>
                <a:cubicBezTo>
                  <a:pt x="4726742" y="1417914"/>
                  <a:pt x="4631853" y="1343392"/>
                  <a:pt x="4418880" y="1358798"/>
                </a:cubicBezTo>
                <a:cubicBezTo>
                  <a:pt x="4205907" y="1374204"/>
                  <a:pt x="4121275" y="1323374"/>
                  <a:pt x="3896694" y="1358798"/>
                </a:cubicBezTo>
                <a:cubicBezTo>
                  <a:pt x="3672113" y="1394222"/>
                  <a:pt x="3642485" y="1320674"/>
                  <a:pt x="3448402" y="1358798"/>
                </a:cubicBezTo>
                <a:lnTo>
                  <a:pt x="3448402" y="1358798"/>
                </a:lnTo>
                <a:cubicBezTo>
                  <a:pt x="3319154" y="1389925"/>
                  <a:pt x="3071908" y="1345979"/>
                  <a:pt x="2975852" y="1358798"/>
                </a:cubicBezTo>
                <a:cubicBezTo>
                  <a:pt x="2879796" y="1371617"/>
                  <a:pt x="2649274" y="1309645"/>
                  <a:pt x="2471083" y="1358798"/>
                </a:cubicBezTo>
                <a:cubicBezTo>
                  <a:pt x="2292892" y="1407951"/>
                  <a:pt x="2121806" y="1333934"/>
                  <a:pt x="1998533" y="1358798"/>
                </a:cubicBezTo>
                <a:cubicBezTo>
                  <a:pt x="1875260" y="1383662"/>
                  <a:pt x="1668298" y="1320087"/>
                  <a:pt x="1461545" y="1358798"/>
                </a:cubicBezTo>
                <a:cubicBezTo>
                  <a:pt x="1254792" y="1397509"/>
                  <a:pt x="1175888" y="1353459"/>
                  <a:pt x="988995" y="1358798"/>
                </a:cubicBezTo>
                <a:cubicBezTo>
                  <a:pt x="802102" y="1364137"/>
                  <a:pt x="452018" y="1280522"/>
                  <a:pt x="226471" y="1358798"/>
                </a:cubicBezTo>
                <a:cubicBezTo>
                  <a:pt x="121980" y="1337836"/>
                  <a:pt x="11020" y="1263886"/>
                  <a:pt x="0" y="1132327"/>
                </a:cubicBezTo>
                <a:lnTo>
                  <a:pt x="0" y="1132332"/>
                </a:lnTo>
                <a:cubicBezTo>
                  <a:pt x="-5893" y="1043930"/>
                  <a:pt x="39718" y="954754"/>
                  <a:pt x="0" y="792632"/>
                </a:cubicBezTo>
                <a:lnTo>
                  <a:pt x="0" y="792632"/>
                </a:lnTo>
                <a:cubicBezTo>
                  <a:pt x="-6102" y="624539"/>
                  <a:pt x="65711" y="505714"/>
                  <a:pt x="0" y="226471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001135">
                  <a:prstGeom prst="wedgeRoundRectCallout">
                    <a:avLst>
                      <a:gd name="adj1" fmla="val 60273"/>
                      <a:gd name="adj2" fmla="val 18849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583843-FD7F-6DAB-27C0-8A661ECF07FE}"/>
              </a:ext>
            </a:extLst>
          </p:cNvPr>
          <p:cNvSpPr txBox="1"/>
          <p:nvPr/>
        </p:nvSpPr>
        <p:spPr>
          <a:xfrm>
            <a:off x="380999" y="3766941"/>
            <a:ext cx="103414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HIGIJENA RADA </a:t>
            </a:r>
            <a:r>
              <a:rPr lang="hr-HR" sz="2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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2800" dirty="0">
                <a:latin typeface="Segoe UI" panose="020B0502040204020203" pitchFamily="34" charset="0"/>
                <a:cs typeface="Segoe UI" panose="020B0502040204020203" pitchFamily="34" charset="0"/>
              </a:rPr>
              <a:t>zaštita zdravlja na radnome mjestu</a:t>
            </a:r>
            <a:endParaRPr 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8B2E76-B8A1-ABAB-3EB4-0F4C4D7F9C65}"/>
              </a:ext>
            </a:extLst>
          </p:cNvPr>
          <p:cNvSpPr txBox="1"/>
          <p:nvPr/>
        </p:nvSpPr>
        <p:spPr>
          <a:xfrm>
            <a:off x="903212" y="4771965"/>
            <a:ext cx="52904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Kako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nepoštivanje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higijenskih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mjera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na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radnome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mjestu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može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ugroziti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zdravlje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radnika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D453C82A-9D2F-879B-9FFB-47037A6D65F9}"/>
              </a:ext>
            </a:extLst>
          </p:cNvPr>
          <p:cNvSpPr/>
          <p:nvPr/>
        </p:nvSpPr>
        <p:spPr>
          <a:xfrm>
            <a:off x="751112" y="4683133"/>
            <a:ext cx="5911546" cy="1330313"/>
          </a:xfrm>
          <a:custGeom>
            <a:avLst/>
            <a:gdLst>
              <a:gd name="csX0" fmla="*/ 0 w 5911546"/>
              <a:gd name="csY0" fmla="*/ 221723 h 1330313"/>
              <a:gd name="csX1" fmla="*/ 221723 w 5911546"/>
              <a:gd name="csY1" fmla="*/ 0 h 1330313"/>
              <a:gd name="csX2" fmla="*/ 694969 w 5911546"/>
              <a:gd name="csY2" fmla="*/ 0 h 1330313"/>
              <a:gd name="csX3" fmla="*/ 1232749 w 5911546"/>
              <a:gd name="csY3" fmla="*/ 0 h 1330313"/>
              <a:gd name="csX4" fmla="*/ 1673729 w 5911546"/>
              <a:gd name="csY4" fmla="*/ 0 h 1330313"/>
              <a:gd name="csX5" fmla="*/ 2114708 w 5911546"/>
              <a:gd name="csY5" fmla="*/ 0 h 1330313"/>
              <a:gd name="csX6" fmla="*/ 2684755 w 5911546"/>
              <a:gd name="csY6" fmla="*/ 0 h 1330313"/>
              <a:gd name="csX7" fmla="*/ 3448402 w 5911546"/>
              <a:gd name="csY7" fmla="*/ 0 h 1330313"/>
              <a:gd name="csX8" fmla="*/ 3448402 w 5911546"/>
              <a:gd name="csY8" fmla="*/ 0 h 1330313"/>
              <a:gd name="csX9" fmla="*/ 3896694 w 5911546"/>
              <a:gd name="csY9" fmla="*/ 0 h 1330313"/>
              <a:gd name="csX10" fmla="*/ 4344986 w 5911546"/>
              <a:gd name="csY10" fmla="*/ 0 h 1330313"/>
              <a:gd name="csX11" fmla="*/ 4926288 w 5911546"/>
              <a:gd name="csY11" fmla="*/ 0 h 1330313"/>
              <a:gd name="csX12" fmla="*/ 5323326 w 5911546"/>
              <a:gd name="csY12" fmla="*/ 0 h 1330313"/>
              <a:gd name="csX13" fmla="*/ 5689823 w 5911546"/>
              <a:gd name="csY13" fmla="*/ 0 h 1330313"/>
              <a:gd name="csX14" fmla="*/ 5911546 w 5911546"/>
              <a:gd name="csY14" fmla="*/ 221723 h 1330313"/>
              <a:gd name="csX15" fmla="*/ 5911546 w 5911546"/>
              <a:gd name="csY15" fmla="*/ 776016 h 1330313"/>
              <a:gd name="csX16" fmla="*/ 6244844 w 5911546"/>
              <a:gd name="csY16" fmla="*/ 780465 h 1330313"/>
              <a:gd name="csX17" fmla="*/ 6605916 w 5911546"/>
              <a:gd name="csY17" fmla="*/ 785284 h 1330313"/>
              <a:gd name="csX18" fmla="*/ 6272618 w 5911546"/>
              <a:gd name="csY18" fmla="*/ 940473 h 1330313"/>
              <a:gd name="csX19" fmla="*/ 5911546 w 5911546"/>
              <a:gd name="csY19" fmla="*/ 1108594 h 1330313"/>
              <a:gd name="csX20" fmla="*/ 5911546 w 5911546"/>
              <a:gd name="csY20" fmla="*/ 1108590 h 1330313"/>
              <a:gd name="csX21" fmla="*/ 5689823 w 5911546"/>
              <a:gd name="csY21" fmla="*/ 1330313 h 1330313"/>
              <a:gd name="csX22" fmla="*/ 5292785 w 5911546"/>
              <a:gd name="csY22" fmla="*/ 1330313 h 1330313"/>
              <a:gd name="csX23" fmla="*/ 4926288 w 5911546"/>
              <a:gd name="csY23" fmla="*/ 1330313 h 1330313"/>
              <a:gd name="csX24" fmla="*/ 4418880 w 5911546"/>
              <a:gd name="csY24" fmla="*/ 1330313 h 1330313"/>
              <a:gd name="csX25" fmla="*/ 3896694 w 5911546"/>
              <a:gd name="csY25" fmla="*/ 1330313 h 1330313"/>
              <a:gd name="csX26" fmla="*/ 3448402 w 5911546"/>
              <a:gd name="csY26" fmla="*/ 1330313 h 1330313"/>
              <a:gd name="csX27" fmla="*/ 3448402 w 5911546"/>
              <a:gd name="csY27" fmla="*/ 1330313 h 1330313"/>
              <a:gd name="csX28" fmla="*/ 2975156 w 5911546"/>
              <a:gd name="csY28" fmla="*/ 1330313 h 1330313"/>
              <a:gd name="csX29" fmla="*/ 2469643 w 5911546"/>
              <a:gd name="csY29" fmla="*/ 1330313 h 1330313"/>
              <a:gd name="csX30" fmla="*/ 1996396 w 5911546"/>
              <a:gd name="csY30" fmla="*/ 1330313 h 1330313"/>
              <a:gd name="csX31" fmla="*/ 1458617 w 5911546"/>
              <a:gd name="csY31" fmla="*/ 1330313 h 1330313"/>
              <a:gd name="csX32" fmla="*/ 985370 w 5911546"/>
              <a:gd name="csY32" fmla="*/ 1330313 h 1330313"/>
              <a:gd name="csX33" fmla="*/ 221723 w 5911546"/>
              <a:gd name="csY33" fmla="*/ 1330313 h 1330313"/>
              <a:gd name="csX34" fmla="*/ 0 w 5911546"/>
              <a:gd name="csY34" fmla="*/ 1108590 h 1330313"/>
              <a:gd name="csX35" fmla="*/ 0 w 5911546"/>
              <a:gd name="csY35" fmla="*/ 1108594 h 1330313"/>
              <a:gd name="csX36" fmla="*/ 0 w 5911546"/>
              <a:gd name="csY36" fmla="*/ 776016 h 1330313"/>
              <a:gd name="csX37" fmla="*/ 0 w 5911546"/>
              <a:gd name="csY37" fmla="*/ 776016 h 1330313"/>
              <a:gd name="csX38" fmla="*/ 0 w 5911546"/>
              <a:gd name="csY38" fmla="*/ 221723 h 133031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</a:cxnLst>
            <a:rect l="l" t="t" r="r" b="b"/>
            <a:pathLst>
              <a:path w="5911546" h="1330313" extrusionOk="0">
                <a:moveTo>
                  <a:pt x="0" y="221723"/>
                </a:moveTo>
                <a:cubicBezTo>
                  <a:pt x="4052" y="78715"/>
                  <a:pt x="97682" y="2149"/>
                  <a:pt x="221723" y="0"/>
                </a:cubicBezTo>
                <a:cubicBezTo>
                  <a:pt x="318033" y="-1835"/>
                  <a:pt x="578046" y="22056"/>
                  <a:pt x="694969" y="0"/>
                </a:cubicBezTo>
                <a:cubicBezTo>
                  <a:pt x="811892" y="-22056"/>
                  <a:pt x="1105496" y="49666"/>
                  <a:pt x="1232749" y="0"/>
                </a:cubicBezTo>
                <a:cubicBezTo>
                  <a:pt x="1360002" y="-49666"/>
                  <a:pt x="1556823" y="42302"/>
                  <a:pt x="1673729" y="0"/>
                </a:cubicBezTo>
                <a:cubicBezTo>
                  <a:pt x="1790635" y="-42302"/>
                  <a:pt x="1924541" y="10207"/>
                  <a:pt x="2114708" y="0"/>
                </a:cubicBezTo>
                <a:cubicBezTo>
                  <a:pt x="2304875" y="-10207"/>
                  <a:pt x="2453048" y="13403"/>
                  <a:pt x="2684755" y="0"/>
                </a:cubicBezTo>
                <a:cubicBezTo>
                  <a:pt x="2916462" y="-13403"/>
                  <a:pt x="3222476" y="33094"/>
                  <a:pt x="3448402" y="0"/>
                </a:cubicBezTo>
                <a:lnTo>
                  <a:pt x="3448402" y="0"/>
                </a:lnTo>
                <a:cubicBezTo>
                  <a:pt x="3629447" y="-45045"/>
                  <a:pt x="3787401" y="46705"/>
                  <a:pt x="3896694" y="0"/>
                </a:cubicBezTo>
                <a:cubicBezTo>
                  <a:pt x="4005987" y="-46705"/>
                  <a:pt x="4229892" y="12515"/>
                  <a:pt x="4344986" y="0"/>
                </a:cubicBezTo>
                <a:cubicBezTo>
                  <a:pt x="4460080" y="-12515"/>
                  <a:pt x="4795455" y="48767"/>
                  <a:pt x="4926288" y="0"/>
                </a:cubicBezTo>
                <a:cubicBezTo>
                  <a:pt x="5023672" y="-7851"/>
                  <a:pt x="5233476" y="37046"/>
                  <a:pt x="5323326" y="0"/>
                </a:cubicBezTo>
                <a:cubicBezTo>
                  <a:pt x="5413176" y="-37046"/>
                  <a:pt x="5565708" y="8491"/>
                  <a:pt x="5689823" y="0"/>
                </a:cubicBezTo>
                <a:cubicBezTo>
                  <a:pt x="5836819" y="8815"/>
                  <a:pt x="5899524" y="108056"/>
                  <a:pt x="5911546" y="221723"/>
                </a:cubicBezTo>
                <a:cubicBezTo>
                  <a:pt x="5929279" y="463690"/>
                  <a:pt x="5863802" y="519865"/>
                  <a:pt x="5911546" y="776016"/>
                </a:cubicBezTo>
                <a:cubicBezTo>
                  <a:pt x="5983823" y="760653"/>
                  <a:pt x="6133157" y="785956"/>
                  <a:pt x="6244844" y="780465"/>
                </a:cubicBezTo>
                <a:cubicBezTo>
                  <a:pt x="6356530" y="774973"/>
                  <a:pt x="6428502" y="787504"/>
                  <a:pt x="6605916" y="785284"/>
                </a:cubicBezTo>
                <a:cubicBezTo>
                  <a:pt x="6494156" y="882423"/>
                  <a:pt x="6331903" y="873634"/>
                  <a:pt x="6272618" y="940473"/>
                </a:cubicBezTo>
                <a:cubicBezTo>
                  <a:pt x="6213333" y="1007312"/>
                  <a:pt x="6015413" y="1025170"/>
                  <a:pt x="5911546" y="1108594"/>
                </a:cubicBezTo>
                <a:lnTo>
                  <a:pt x="5911546" y="1108590"/>
                </a:lnTo>
                <a:cubicBezTo>
                  <a:pt x="5907014" y="1249365"/>
                  <a:pt x="5840200" y="1345722"/>
                  <a:pt x="5689823" y="1330313"/>
                </a:cubicBezTo>
                <a:cubicBezTo>
                  <a:pt x="5551659" y="1357323"/>
                  <a:pt x="5381590" y="1319398"/>
                  <a:pt x="5292785" y="1330313"/>
                </a:cubicBezTo>
                <a:cubicBezTo>
                  <a:pt x="5203980" y="1341228"/>
                  <a:pt x="5001911" y="1314134"/>
                  <a:pt x="4926288" y="1330313"/>
                </a:cubicBezTo>
                <a:cubicBezTo>
                  <a:pt x="4726742" y="1389429"/>
                  <a:pt x="4631853" y="1314907"/>
                  <a:pt x="4418880" y="1330313"/>
                </a:cubicBezTo>
                <a:cubicBezTo>
                  <a:pt x="4205907" y="1345719"/>
                  <a:pt x="4121275" y="1294889"/>
                  <a:pt x="3896694" y="1330313"/>
                </a:cubicBezTo>
                <a:cubicBezTo>
                  <a:pt x="3672113" y="1365737"/>
                  <a:pt x="3642485" y="1292189"/>
                  <a:pt x="3448402" y="1330313"/>
                </a:cubicBezTo>
                <a:lnTo>
                  <a:pt x="3448402" y="1330313"/>
                </a:lnTo>
                <a:cubicBezTo>
                  <a:pt x="3245345" y="1384035"/>
                  <a:pt x="3109094" y="1282335"/>
                  <a:pt x="2975156" y="1330313"/>
                </a:cubicBezTo>
                <a:cubicBezTo>
                  <a:pt x="2841218" y="1378291"/>
                  <a:pt x="2664345" y="1309999"/>
                  <a:pt x="2469643" y="1330313"/>
                </a:cubicBezTo>
                <a:cubicBezTo>
                  <a:pt x="2274941" y="1350627"/>
                  <a:pt x="2124492" y="1313274"/>
                  <a:pt x="1996396" y="1330313"/>
                </a:cubicBezTo>
                <a:cubicBezTo>
                  <a:pt x="1868300" y="1347352"/>
                  <a:pt x="1711081" y="1320205"/>
                  <a:pt x="1458617" y="1330313"/>
                </a:cubicBezTo>
                <a:cubicBezTo>
                  <a:pt x="1206153" y="1340421"/>
                  <a:pt x="1087032" y="1297234"/>
                  <a:pt x="985370" y="1330313"/>
                </a:cubicBezTo>
                <a:cubicBezTo>
                  <a:pt x="883708" y="1363392"/>
                  <a:pt x="400993" y="1309564"/>
                  <a:pt x="221723" y="1330313"/>
                </a:cubicBezTo>
                <a:cubicBezTo>
                  <a:pt x="117175" y="1312079"/>
                  <a:pt x="15473" y="1240147"/>
                  <a:pt x="0" y="1108590"/>
                </a:cubicBezTo>
                <a:lnTo>
                  <a:pt x="0" y="1108594"/>
                </a:lnTo>
                <a:cubicBezTo>
                  <a:pt x="-8472" y="970447"/>
                  <a:pt x="26581" y="852657"/>
                  <a:pt x="0" y="776016"/>
                </a:cubicBezTo>
                <a:lnTo>
                  <a:pt x="0" y="776016"/>
                </a:lnTo>
                <a:cubicBezTo>
                  <a:pt x="-62884" y="518943"/>
                  <a:pt x="27267" y="333526"/>
                  <a:pt x="0" y="221723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001135">
                  <a:prstGeom prst="wedgeRoundRectCallout">
                    <a:avLst>
                      <a:gd name="adj1" fmla="val 61746"/>
                      <a:gd name="adj2" fmla="val 9030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65033D-8EBF-378C-A7DF-95F5CF975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7214" y="1044347"/>
            <a:ext cx="4363059" cy="2581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4C02A8-2799-770D-FDB3-0B02CFAF9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7214" y="4305861"/>
            <a:ext cx="4363059" cy="2454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300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  <p:bldP spid="6" grpId="0"/>
      <p:bldP spid="7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2DC30-76E6-8435-2C06-6F6D6E948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EA5B76-2BC0-E853-D181-BBF3CEDDC416}"/>
              </a:ext>
            </a:extLst>
          </p:cNvPr>
          <p:cNvSpPr txBox="1"/>
          <p:nvPr/>
        </p:nvSpPr>
        <p:spPr>
          <a:xfrm>
            <a:off x="380999" y="1279669"/>
            <a:ext cx="78594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ŠKOLSKA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 HIGIJENA </a:t>
            </a:r>
            <a:r>
              <a:rPr lang="hr-HR" sz="2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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zdravlje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djece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i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mladih</a:t>
            </a:r>
            <a:endParaRPr 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587582-BA0D-2553-812D-86EB26962187}"/>
              </a:ext>
            </a:extLst>
          </p:cNvPr>
          <p:cNvSpPr txBox="1"/>
          <p:nvPr/>
        </p:nvSpPr>
        <p:spPr>
          <a:xfrm>
            <a:off x="810873" y="2138453"/>
            <a:ext cx="53827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Kako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bi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na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zdravlje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djece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utjecalo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neredovito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provođenje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cijepljenja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?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BA52D38C-01B6-861F-0220-A93182D90198}"/>
              </a:ext>
            </a:extLst>
          </p:cNvPr>
          <p:cNvSpPr/>
          <p:nvPr/>
        </p:nvSpPr>
        <p:spPr>
          <a:xfrm>
            <a:off x="751112" y="2005574"/>
            <a:ext cx="5812974" cy="1238369"/>
          </a:xfrm>
          <a:custGeom>
            <a:avLst/>
            <a:gdLst>
              <a:gd name="csX0" fmla="*/ 0 w 5812974"/>
              <a:gd name="csY0" fmla="*/ 206399 h 1238369"/>
              <a:gd name="csX1" fmla="*/ 206399 w 5812974"/>
              <a:gd name="csY1" fmla="*/ 0 h 1238369"/>
              <a:gd name="csX2" fmla="*/ 673459 w 5812974"/>
              <a:gd name="csY2" fmla="*/ 0 h 1238369"/>
              <a:gd name="csX3" fmla="*/ 1204210 w 5812974"/>
              <a:gd name="csY3" fmla="*/ 0 h 1238369"/>
              <a:gd name="csX4" fmla="*/ 1639425 w 5812974"/>
              <a:gd name="csY4" fmla="*/ 0 h 1238369"/>
              <a:gd name="csX5" fmla="*/ 2074641 w 5812974"/>
              <a:gd name="csY5" fmla="*/ 0 h 1238369"/>
              <a:gd name="csX6" fmla="*/ 2637236 w 5812974"/>
              <a:gd name="csY6" fmla="*/ 0 h 1238369"/>
              <a:gd name="csX7" fmla="*/ 3390902 w 5812974"/>
              <a:gd name="csY7" fmla="*/ 0 h 1238369"/>
              <a:gd name="csX8" fmla="*/ 3390902 w 5812974"/>
              <a:gd name="csY8" fmla="*/ 0 h 1238369"/>
              <a:gd name="csX9" fmla="*/ 3831719 w 5812974"/>
              <a:gd name="csY9" fmla="*/ 0 h 1238369"/>
              <a:gd name="csX10" fmla="*/ 4272536 w 5812974"/>
              <a:gd name="csY10" fmla="*/ 0 h 1238369"/>
              <a:gd name="csX11" fmla="*/ 4844145 w 5812974"/>
              <a:gd name="csY11" fmla="*/ 0 h 1238369"/>
              <a:gd name="csX12" fmla="*/ 5240609 w 5812974"/>
              <a:gd name="csY12" fmla="*/ 0 h 1238369"/>
              <a:gd name="csX13" fmla="*/ 5606575 w 5812974"/>
              <a:gd name="csY13" fmla="*/ 0 h 1238369"/>
              <a:gd name="csX14" fmla="*/ 5812974 w 5812974"/>
              <a:gd name="csY14" fmla="*/ 206399 h 1238369"/>
              <a:gd name="csX15" fmla="*/ 5812974 w 5812974"/>
              <a:gd name="csY15" fmla="*/ 722382 h 1238369"/>
              <a:gd name="csX16" fmla="*/ 6099614 w 5812974"/>
              <a:gd name="csY16" fmla="*/ 784889 h 1238369"/>
              <a:gd name="csX17" fmla="*/ 6410141 w 5812974"/>
              <a:gd name="csY17" fmla="*/ 852605 h 1238369"/>
              <a:gd name="csX18" fmla="*/ 6123501 w 5812974"/>
              <a:gd name="csY18" fmla="*/ 938702 h 1238369"/>
              <a:gd name="csX19" fmla="*/ 5812974 w 5812974"/>
              <a:gd name="csY19" fmla="*/ 1031974 h 1238369"/>
              <a:gd name="csX20" fmla="*/ 5812974 w 5812974"/>
              <a:gd name="csY20" fmla="*/ 1031970 h 1238369"/>
              <a:gd name="csX21" fmla="*/ 5606575 w 5812974"/>
              <a:gd name="csY21" fmla="*/ 1238369 h 1238369"/>
              <a:gd name="csX22" fmla="*/ 5210111 w 5812974"/>
              <a:gd name="csY22" fmla="*/ 1238369 h 1238369"/>
              <a:gd name="csX23" fmla="*/ 4844145 w 5812974"/>
              <a:gd name="csY23" fmla="*/ 1238369 h 1238369"/>
              <a:gd name="csX24" fmla="*/ 4345198 w 5812974"/>
              <a:gd name="csY24" fmla="*/ 1238369 h 1238369"/>
              <a:gd name="csX25" fmla="*/ 3831719 w 5812974"/>
              <a:gd name="csY25" fmla="*/ 1238369 h 1238369"/>
              <a:gd name="csX26" fmla="*/ 3390902 w 5812974"/>
              <a:gd name="csY26" fmla="*/ 1238369 h 1238369"/>
              <a:gd name="csX27" fmla="*/ 3390902 w 5812974"/>
              <a:gd name="csY27" fmla="*/ 1238369 h 1238369"/>
              <a:gd name="csX28" fmla="*/ 2923842 w 5812974"/>
              <a:gd name="csY28" fmla="*/ 1238369 h 1238369"/>
              <a:gd name="csX29" fmla="*/ 2424936 w 5812974"/>
              <a:gd name="csY29" fmla="*/ 1238369 h 1238369"/>
              <a:gd name="csX30" fmla="*/ 1957876 w 5812974"/>
              <a:gd name="csY30" fmla="*/ 1238369 h 1238369"/>
              <a:gd name="csX31" fmla="*/ 1427125 w 5812974"/>
              <a:gd name="csY31" fmla="*/ 1238369 h 1238369"/>
              <a:gd name="csX32" fmla="*/ 960065 w 5812974"/>
              <a:gd name="csY32" fmla="*/ 1238369 h 1238369"/>
              <a:gd name="csX33" fmla="*/ 206399 w 5812974"/>
              <a:gd name="csY33" fmla="*/ 1238369 h 1238369"/>
              <a:gd name="csX34" fmla="*/ 0 w 5812974"/>
              <a:gd name="csY34" fmla="*/ 1031970 h 1238369"/>
              <a:gd name="csX35" fmla="*/ 0 w 5812974"/>
              <a:gd name="csY35" fmla="*/ 1031974 h 1238369"/>
              <a:gd name="csX36" fmla="*/ 0 w 5812974"/>
              <a:gd name="csY36" fmla="*/ 722382 h 1238369"/>
              <a:gd name="csX37" fmla="*/ 0 w 5812974"/>
              <a:gd name="csY37" fmla="*/ 722382 h 1238369"/>
              <a:gd name="csX38" fmla="*/ 0 w 5812974"/>
              <a:gd name="csY38" fmla="*/ 206399 h 123836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</a:cxnLst>
            <a:rect l="l" t="t" r="r" b="b"/>
            <a:pathLst>
              <a:path w="5812974" h="1238369" extrusionOk="0">
                <a:moveTo>
                  <a:pt x="0" y="206399"/>
                </a:moveTo>
                <a:cubicBezTo>
                  <a:pt x="5272" y="65666"/>
                  <a:pt x="84413" y="10822"/>
                  <a:pt x="206399" y="0"/>
                </a:cubicBezTo>
                <a:cubicBezTo>
                  <a:pt x="388438" y="-48985"/>
                  <a:pt x="456023" y="28631"/>
                  <a:pt x="673459" y="0"/>
                </a:cubicBezTo>
                <a:cubicBezTo>
                  <a:pt x="890895" y="-28631"/>
                  <a:pt x="974780" y="30769"/>
                  <a:pt x="1204210" y="0"/>
                </a:cubicBezTo>
                <a:cubicBezTo>
                  <a:pt x="1433640" y="-30769"/>
                  <a:pt x="1471423" y="46056"/>
                  <a:pt x="1639425" y="0"/>
                </a:cubicBezTo>
                <a:cubicBezTo>
                  <a:pt x="1807427" y="-46056"/>
                  <a:pt x="1896222" y="32124"/>
                  <a:pt x="2074641" y="0"/>
                </a:cubicBezTo>
                <a:cubicBezTo>
                  <a:pt x="2253060" y="-32124"/>
                  <a:pt x="2430621" y="21749"/>
                  <a:pt x="2637236" y="0"/>
                </a:cubicBezTo>
                <a:cubicBezTo>
                  <a:pt x="2843852" y="-21749"/>
                  <a:pt x="3238814" y="7685"/>
                  <a:pt x="3390902" y="0"/>
                </a:cubicBezTo>
                <a:lnTo>
                  <a:pt x="3390902" y="0"/>
                </a:lnTo>
                <a:cubicBezTo>
                  <a:pt x="3607674" y="-19532"/>
                  <a:pt x="3650574" y="1113"/>
                  <a:pt x="3831719" y="0"/>
                </a:cubicBezTo>
                <a:cubicBezTo>
                  <a:pt x="4012864" y="-1113"/>
                  <a:pt x="4164981" y="32675"/>
                  <a:pt x="4272536" y="0"/>
                </a:cubicBezTo>
                <a:cubicBezTo>
                  <a:pt x="4380091" y="-32675"/>
                  <a:pt x="4642598" y="61944"/>
                  <a:pt x="4844145" y="0"/>
                </a:cubicBezTo>
                <a:cubicBezTo>
                  <a:pt x="4940675" y="-31748"/>
                  <a:pt x="5094914" y="36076"/>
                  <a:pt x="5240609" y="0"/>
                </a:cubicBezTo>
                <a:cubicBezTo>
                  <a:pt x="5386304" y="-36076"/>
                  <a:pt x="5505801" y="23431"/>
                  <a:pt x="5606575" y="0"/>
                </a:cubicBezTo>
                <a:cubicBezTo>
                  <a:pt x="5745302" y="8885"/>
                  <a:pt x="5798670" y="102863"/>
                  <a:pt x="5812974" y="206399"/>
                </a:cubicBezTo>
                <a:cubicBezTo>
                  <a:pt x="5813992" y="386220"/>
                  <a:pt x="5786859" y="469453"/>
                  <a:pt x="5812974" y="722382"/>
                </a:cubicBezTo>
                <a:cubicBezTo>
                  <a:pt x="5895913" y="724785"/>
                  <a:pt x="5961936" y="780305"/>
                  <a:pt x="6099614" y="784889"/>
                </a:cubicBezTo>
                <a:cubicBezTo>
                  <a:pt x="6237292" y="789473"/>
                  <a:pt x="6319274" y="862404"/>
                  <a:pt x="6410141" y="852605"/>
                </a:cubicBezTo>
                <a:cubicBezTo>
                  <a:pt x="6295425" y="911501"/>
                  <a:pt x="6198520" y="898166"/>
                  <a:pt x="6123501" y="938702"/>
                </a:cubicBezTo>
                <a:cubicBezTo>
                  <a:pt x="6048482" y="979238"/>
                  <a:pt x="5897336" y="1006135"/>
                  <a:pt x="5812974" y="1031974"/>
                </a:cubicBezTo>
                <a:lnTo>
                  <a:pt x="5812974" y="1031970"/>
                </a:lnTo>
                <a:cubicBezTo>
                  <a:pt x="5808551" y="1163842"/>
                  <a:pt x="5741647" y="1250002"/>
                  <a:pt x="5606575" y="1238369"/>
                </a:cubicBezTo>
                <a:cubicBezTo>
                  <a:pt x="5515308" y="1239856"/>
                  <a:pt x="5374086" y="1230435"/>
                  <a:pt x="5210111" y="1238369"/>
                </a:cubicBezTo>
                <a:cubicBezTo>
                  <a:pt x="5046136" y="1246303"/>
                  <a:pt x="4945460" y="1202554"/>
                  <a:pt x="4844145" y="1238369"/>
                </a:cubicBezTo>
                <a:cubicBezTo>
                  <a:pt x="4637042" y="1263475"/>
                  <a:pt x="4458767" y="1189573"/>
                  <a:pt x="4345198" y="1238369"/>
                </a:cubicBezTo>
                <a:cubicBezTo>
                  <a:pt x="4231629" y="1287165"/>
                  <a:pt x="3942981" y="1206418"/>
                  <a:pt x="3831719" y="1238369"/>
                </a:cubicBezTo>
                <a:cubicBezTo>
                  <a:pt x="3720457" y="1270320"/>
                  <a:pt x="3583597" y="1210145"/>
                  <a:pt x="3390902" y="1238369"/>
                </a:cubicBezTo>
                <a:lnTo>
                  <a:pt x="3390902" y="1238369"/>
                </a:lnTo>
                <a:cubicBezTo>
                  <a:pt x="3287635" y="1264091"/>
                  <a:pt x="3043905" y="1210456"/>
                  <a:pt x="2923842" y="1238369"/>
                </a:cubicBezTo>
                <a:cubicBezTo>
                  <a:pt x="2803779" y="1266282"/>
                  <a:pt x="2666094" y="1200051"/>
                  <a:pt x="2424936" y="1238369"/>
                </a:cubicBezTo>
                <a:cubicBezTo>
                  <a:pt x="2183778" y="1276687"/>
                  <a:pt x="2101875" y="1224459"/>
                  <a:pt x="1957876" y="1238369"/>
                </a:cubicBezTo>
                <a:cubicBezTo>
                  <a:pt x="1813877" y="1252279"/>
                  <a:pt x="1632543" y="1220055"/>
                  <a:pt x="1427125" y="1238369"/>
                </a:cubicBezTo>
                <a:cubicBezTo>
                  <a:pt x="1221707" y="1256683"/>
                  <a:pt x="1084329" y="1224131"/>
                  <a:pt x="960065" y="1238369"/>
                </a:cubicBezTo>
                <a:cubicBezTo>
                  <a:pt x="835801" y="1252607"/>
                  <a:pt x="576118" y="1171127"/>
                  <a:pt x="206399" y="1238369"/>
                </a:cubicBezTo>
                <a:cubicBezTo>
                  <a:pt x="94139" y="1236607"/>
                  <a:pt x="4343" y="1148516"/>
                  <a:pt x="0" y="1031970"/>
                </a:cubicBezTo>
                <a:lnTo>
                  <a:pt x="0" y="1031974"/>
                </a:lnTo>
                <a:cubicBezTo>
                  <a:pt x="-9833" y="944296"/>
                  <a:pt x="215" y="808951"/>
                  <a:pt x="0" y="722382"/>
                </a:cubicBezTo>
                <a:lnTo>
                  <a:pt x="0" y="722382"/>
                </a:lnTo>
                <a:cubicBezTo>
                  <a:pt x="-28552" y="607386"/>
                  <a:pt x="30096" y="374447"/>
                  <a:pt x="0" y="206399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001135">
                  <a:prstGeom prst="wedgeRoundRectCallout">
                    <a:avLst>
                      <a:gd name="adj1" fmla="val 60273"/>
                      <a:gd name="adj2" fmla="val 18849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92D91A-C0DA-E1F7-0623-E609C756A972}"/>
              </a:ext>
            </a:extLst>
          </p:cNvPr>
          <p:cNvSpPr txBox="1"/>
          <p:nvPr/>
        </p:nvSpPr>
        <p:spPr>
          <a:xfrm>
            <a:off x="380999" y="3766941"/>
            <a:ext cx="103414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KOMUNALNA HIGIJENA </a:t>
            </a:r>
            <a:r>
              <a:rPr lang="hr-HR" sz="2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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2800" dirty="0">
                <a:latin typeface="Segoe UI" panose="020B0502040204020203" pitchFamily="34" charset="0"/>
                <a:cs typeface="Segoe UI" panose="020B0502040204020203" pitchFamily="34" charset="0"/>
              </a:rPr>
              <a:t>voda, otpad, štetnici</a:t>
            </a:r>
            <a:endParaRPr 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61869C-C44F-1E6D-8A2F-6CF8B56C269A}"/>
              </a:ext>
            </a:extLst>
          </p:cNvPr>
          <p:cNvSpPr txBox="1"/>
          <p:nvPr/>
        </p:nvSpPr>
        <p:spPr>
          <a:xfrm>
            <a:off x="1012370" y="4813159"/>
            <a:ext cx="52904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Koje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bi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posljedice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na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ljudsko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zdravlje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imao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neredoviti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odvoz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otpada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7D14F2DA-0DBC-653E-209C-21AEA19D6CF2}"/>
              </a:ext>
            </a:extLst>
          </p:cNvPr>
          <p:cNvSpPr/>
          <p:nvPr/>
        </p:nvSpPr>
        <p:spPr>
          <a:xfrm>
            <a:off x="751112" y="4683133"/>
            <a:ext cx="5911546" cy="1330313"/>
          </a:xfrm>
          <a:custGeom>
            <a:avLst/>
            <a:gdLst>
              <a:gd name="csX0" fmla="*/ 0 w 5911546"/>
              <a:gd name="csY0" fmla="*/ 221723 h 1330313"/>
              <a:gd name="csX1" fmla="*/ 221723 w 5911546"/>
              <a:gd name="csY1" fmla="*/ 0 h 1330313"/>
              <a:gd name="csX2" fmla="*/ 694969 w 5911546"/>
              <a:gd name="csY2" fmla="*/ 0 h 1330313"/>
              <a:gd name="csX3" fmla="*/ 1232749 w 5911546"/>
              <a:gd name="csY3" fmla="*/ 0 h 1330313"/>
              <a:gd name="csX4" fmla="*/ 1673729 w 5911546"/>
              <a:gd name="csY4" fmla="*/ 0 h 1330313"/>
              <a:gd name="csX5" fmla="*/ 2114708 w 5911546"/>
              <a:gd name="csY5" fmla="*/ 0 h 1330313"/>
              <a:gd name="csX6" fmla="*/ 2684755 w 5911546"/>
              <a:gd name="csY6" fmla="*/ 0 h 1330313"/>
              <a:gd name="csX7" fmla="*/ 3448402 w 5911546"/>
              <a:gd name="csY7" fmla="*/ 0 h 1330313"/>
              <a:gd name="csX8" fmla="*/ 3448402 w 5911546"/>
              <a:gd name="csY8" fmla="*/ 0 h 1330313"/>
              <a:gd name="csX9" fmla="*/ 3896694 w 5911546"/>
              <a:gd name="csY9" fmla="*/ 0 h 1330313"/>
              <a:gd name="csX10" fmla="*/ 4344986 w 5911546"/>
              <a:gd name="csY10" fmla="*/ 0 h 1330313"/>
              <a:gd name="csX11" fmla="*/ 4926288 w 5911546"/>
              <a:gd name="csY11" fmla="*/ 0 h 1330313"/>
              <a:gd name="csX12" fmla="*/ 5323326 w 5911546"/>
              <a:gd name="csY12" fmla="*/ 0 h 1330313"/>
              <a:gd name="csX13" fmla="*/ 5689823 w 5911546"/>
              <a:gd name="csY13" fmla="*/ 0 h 1330313"/>
              <a:gd name="csX14" fmla="*/ 5911546 w 5911546"/>
              <a:gd name="csY14" fmla="*/ 221723 h 1330313"/>
              <a:gd name="csX15" fmla="*/ 5911546 w 5911546"/>
              <a:gd name="csY15" fmla="*/ 776016 h 1330313"/>
              <a:gd name="csX16" fmla="*/ 6244844 w 5911546"/>
              <a:gd name="csY16" fmla="*/ 780465 h 1330313"/>
              <a:gd name="csX17" fmla="*/ 6605916 w 5911546"/>
              <a:gd name="csY17" fmla="*/ 785284 h 1330313"/>
              <a:gd name="csX18" fmla="*/ 6272618 w 5911546"/>
              <a:gd name="csY18" fmla="*/ 940473 h 1330313"/>
              <a:gd name="csX19" fmla="*/ 5911546 w 5911546"/>
              <a:gd name="csY19" fmla="*/ 1108594 h 1330313"/>
              <a:gd name="csX20" fmla="*/ 5911546 w 5911546"/>
              <a:gd name="csY20" fmla="*/ 1108590 h 1330313"/>
              <a:gd name="csX21" fmla="*/ 5689823 w 5911546"/>
              <a:gd name="csY21" fmla="*/ 1330313 h 1330313"/>
              <a:gd name="csX22" fmla="*/ 5292785 w 5911546"/>
              <a:gd name="csY22" fmla="*/ 1330313 h 1330313"/>
              <a:gd name="csX23" fmla="*/ 4926288 w 5911546"/>
              <a:gd name="csY23" fmla="*/ 1330313 h 1330313"/>
              <a:gd name="csX24" fmla="*/ 4418880 w 5911546"/>
              <a:gd name="csY24" fmla="*/ 1330313 h 1330313"/>
              <a:gd name="csX25" fmla="*/ 3896694 w 5911546"/>
              <a:gd name="csY25" fmla="*/ 1330313 h 1330313"/>
              <a:gd name="csX26" fmla="*/ 3448402 w 5911546"/>
              <a:gd name="csY26" fmla="*/ 1330313 h 1330313"/>
              <a:gd name="csX27" fmla="*/ 3448402 w 5911546"/>
              <a:gd name="csY27" fmla="*/ 1330313 h 1330313"/>
              <a:gd name="csX28" fmla="*/ 2975156 w 5911546"/>
              <a:gd name="csY28" fmla="*/ 1330313 h 1330313"/>
              <a:gd name="csX29" fmla="*/ 2469643 w 5911546"/>
              <a:gd name="csY29" fmla="*/ 1330313 h 1330313"/>
              <a:gd name="csX30" fmla="*/ 1996396 w 5911546"/>
              <a:gd name="csY30" fmla="*/ 1330313 h 1330313"/>
              <a:gd name="csX31" fmla="*/ 1458617 w 5911546"/>
              <a:gd name="csY31" fmla="*/ 1330313 h 1330313"/>
              <a:gd name="csX32" fmla="*/ 985370 w 5911546"/>
              <a:gd name="csY32" fmla="*/ 1330313 h 1330313"/>
              <a:gd name="csX33" fmla="*/ 221723 w 5911546"/>
              <a:gd name="csY33" fmla="*/ 1330313 h 1330313"/>
              <a:gd name="csX34" fmla="*/ 0 w 5911546"/>
              <a:gd name="csY34" fmla="*/ 1108590 h 1330313"/>
              <a:gd name="csX35" fmla="*/ 0 w 5911546"/>
              <a:gd name="csY35" fmla="*/ 1108594 h 1330313"/>
              <a:gd name="csX36" fmla="*/ 0 w 5911546"/>
              <a:gd name="csY36" fmla="*/ 776016 h 1330313"/>
              <a:gd name="csX37" fmla="*/ 0 w 5911546"/>
              <a:gd name="csY37" fmla="*/ 776016 h 1330313"/>
              <a:gd name="csX38" fmla="*/ 0 w 5911546"/>
              <a:gd name="csY38" fmla="*/ 221723 h 133031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</a:cxnLst>
            <a:rect l="l" t="t" r="r" b="b"/>
            <a:pathLst>
              <a:path w="5911546" h="1330313" extrusionOk="0">
                <a:moveTo>
                  <a:pt x="0" y="221723"/>
                </a:moveTo>
                <a:cubicBezTo>
                  <a:pt x="4052" y="78715"/>
                  <a:pt x="97682" y="2149"/>
                  <a:pt x="221723" y="0"/>
                </a:cubicBezTo>
                <a:cubicBezTo>
                  <a:pt x="318033" y="-1835"/>
                  <a:pt x="578046" y="22056"/>
                  <a:pt x="694969" y="0"/>
                </a:cubicBezTo>
                <a:cubicBezTo>
                  <a:pt x="811892" y="-22056"/>
                  <a:pt x="1105496" y="49666"/>
                  <a:pt x="1232749" y="0"/>
                </a:cubicBezTo>
                <a:cubicBezTo>
                  <a:pt x="1360002" y="-49666"/>
                  <a:pt x="1556823" y="42302"/>
                  <a:pt x="1673729" y="0"/>
                </a:cubicBezTo>
                <a:cubicBezTo>
                  <a:pt x="1790635" y="-42302"/>
                  <a:pt x="1924541" y="10207"/>
                  <a:pt x="2114708" y="0"/>
                </a:cubicBezTo>
                <a:cubicBezTo>
                  <a:pt x="2304875" y="-10207"/>
                  <a:pt x="2453048" y="13403"/>
                  <a:pt x="2684755" y="0"/>
                </a:cubicBezTo>
                <a:cubicBezTo>
                  <a:pt x="2916462" y="-13403"/>
                  <a:pt x="3222476" y="33094"/>
                  <a:pt x="3448402" y="0"/>
                </a:cubicBezTo>
                <a:lnTo>
                  <a:pt x="3448402" y="0"/>
                </a:lnTo>
                <a:cubicBezTo>
                  <a:pt x="3629447" y="-45045"/>
                  <a:pt x="3787401" y="46705"/>
                  <a:pt x="3896694" y="0"/>
                </a:cubicBezTo>
                <a:cubicBezTo>
                  <a:pt x="4005987" y="-46705"/>
                  <a:pt x="4229892" y="12515"/>
                  <a:pt x="4344986" y="0"/>
                </a:cubicBezTo>
                <a:cubicBezTo>
                  <a:pt x="4460080" y="-12515"/>
                  <a:pt x="4795455" y="48767"/>
                  <a:pt x="4926288" y="0"/>
                </a:cubicBezTo>
                <a:cubicBezTo>
                  <a:pt x="5023672" y="-7851"/>
                  <a:pt x="5233476" y="37046"/>
                  <a:pt x="5323326" y="0"/>
                </a:cubicBezTo>
                <a:cubicBezTo>
                  <a:pt x="5413176" y="-37046"/>
                  <a:pt x="5565708" y="8491"/>
                  <a:pt x="5689823" y="0"/>
                </a:cubicBezTo>
                <a:cubicBezTo>
                  <a:pt x="5836819" y="8815"/>
                  <a:pt x="5899524" y="108056"/>
                  <a:pt x="5911546" y="221723"/>
                </a:cubicBezTo>
                <a:cubicBezTo>
                  <a:pt x="5929279" y="463690"/>
                  <a:pt x="5863802" y="519865"/>
                  <a:pt x="5911546" y="776016"/>
                </a:cubicBezTo>
                <a:cubicBezTo>
                  <a:pt x="5983823" y="760653"/>
                  <a:pt x="6133157" y="785956"/>
                  <a:pt x="6244844" y="780465"/>
                </a:cubicBezTo>
                <a:cubicBezTo>
                  <a:pt x="6356530" y="774973"/>
                  <a:pt x="6428502" y="787504"/>
                  <a:pt x="6605916" y="785284"/>
                </a:cubicBezTo>
                <a:cubicBezTo>
                  <a:pt x="6494156" y="882423"/>
                  <a:pt x="6331903" y="873634"/>
                  <a:pt x="6272618" y="940473"/>
                </a:cubicBezTo>
                <a:cubicBezTo>
                  <a:pt x="6213333" y="1007312"/>
                  <a:pt x="6015413" y="1025170"/>
                  <a:pt x="5911546" y="1108594"/>
                </a:cubicBezTo>
                <a:lnTo>
                  <a:pt x="5911546" y="1108590"/>
                </a:lnTo>
                <a:cubicBezTo>
                  <a:pt x="5907014" y="1249365"/>
                  <a:pt x="5840200" y="1345722"/>
                  <a:pt x="5689823" y="1330313"/>
                </a:cubicBezTo>
                <a:cubicBezTo>
                  <a:pt x="5551659" y="1357323"/>
                  <a:pt x="5381590" y="1319398"/>
                  <a:pt x="5292785" y="1330313"/>
                </a:cubicBezTo>
                <a:cubicBezTo>
                  <a:pt x="5203980" y="1341228"/>
                  <a:pt x="5001911" y="1314134"/>
                  <a:pt x="4926288" y="1330313"/>
                </a:cubicBezTo>
                <a:cubicBezTo>
                  <a:pt x="4726742" y="1389429"/>
                  <a:pt x="4631853" y="1314907"/>
                  <a:pt x="4418880" y="1330313"/>
                </a:cubicBezTo>
                <a:cubicBezTo>
                  <a:pt x="4205907" y="1345719"/>
                  <a:pt x="4121275" y="1294889"/>
                  <a:pt x="3896694" y="1330313"/>
                </a:cubicBezTo>
                <a:cubicBezTo>
                  <a:pt x="3672113" y="1365737"/>
                  <a:pt x="3642485" y="1292189"/>
                  <a:pt x="3448402" y="1330313"/>
                </a:cubicBezTo>
                <a:lnTo>
                  <a:pt x="3448402" y="1330313"/>
                </a:lnTo>
                <a:cubicBezTo>
                  <a:pt x="3245345" y="1384035"/>
                  <a:pt x="3109094" y="1282335"/>
                  <a:pt x="2975156" y="1330313"/>
                </a:cubicBezTo>
                <a:cubicBezTo>
                  <a:pt x="2841218" y="1378291"/>
                  <a:pt x="2664345" y="1309999"/>
                  <a:pt x="2469643" y="1330313"/>
                </a:cubicBezTo>
                <a:cubicBezTo>
                  <a:pt x="2274941" y="1350627"/>
                  <a:pt x="2124492" y="1313274"/>
                  <a:pt x="1996396" y="1330313"/>
                </a:cubicBezTo>
                <a:cubicBezTo>
                  <a:pt x="1868300" y="1347352"/>
                  <a:pt x="1711081" y="1320205"/>
                  <a:pt x="1458617" y="1330313"/>
                </a:cubicBezTo>
                <a:cubicBezTo>
                  <a:pt x="1206153" y="1340421"/>
                  <a:pt x="1087032" y="1297234"/>
                  <a:pt x="985370" y="1330313"/>
                </a:cubicBezTo>
                <a:cubicBezTo>
                  <a:pt x="883708" y="1363392"/>
                  <a:pt x="400993" y="1309564"/>
                  <a:pt x="221723" y="1330313"/>
                </a:cubicBezTo>
                <a:cubicBezTo>
                  <a:pt x="117175" y="1312079"/>
                  <a:pt x="15473" y="1240147"/>
                  <a:pt x="0" y="1108590"/>
                </a:cubicBezTo>
                <a:lnTo>
                  <a:pt x="0" y="1108594"/>
                </a:lnTo>
                <a:cubicBezTo>
                  <a:pt x="-8472" y="970447"/>
                  <a:pt x="26581" y="852657"/>
                  <a:pt x="0" y="776016"/>
                </a:cubicBezTo>
                <a:lnTo>
                  <a:pt x="0" y="776016"/>
                </a:lnTo>
                <a:cubicBezTo>
                  <a:pt x="-62884" y="518943"/>
                  <a:pt x="27267" y="333526"/>
                  <a:pt x="0" y="221723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001135">
                  <a:prstGeom prst="wedgeRoundRectCallout">
                    <a:avLst>
                      <a:gd name="adj1" fmla="val 61746"/>
                      <a:gd name="adj2" fmla="val 9030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35F390-5409-AB33-3113-D7F044212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7679" y="876274"/>
            <a:ext cx="3734321" cy="2715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F22656-11BE-1EEC-D6AE-D1E6C06F62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0965"/>
          <a:stretch>
            <a:fillRect/>
          </a:stretch>
        </p:blipFill>
        <p:spPr>
          <a:xfrm>
            <a:off x="8457679" y="3701627"/>
            <a:ext cx="3653340" cy="3120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30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  <p:bldP spid="6" grpId="0"/>
      <p:bldP spid="7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8692B-5EA5-8FC0-3D41-E9563D1B6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7CB28C-4B54-A44C-AED0-375C43962F4A}"/>
              </a:ext>
            </a:extLst>
          </p:cNvPr>
          <p:cNvSpPr txBox="1"/>
          <p:nvPr/>
        </p:nvSpPr>
        <p:spPr>
          <a:xfrm>
            <a:off x="380999" y="1279669"/>
            <a:ext cx="78594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HIGIJENA </a:t>
            </a:r>
            <a:r>
              <a:rPr lang="hr-HR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OKOLIŠA </a:t>
            </a:r>
            <a:r>
              <a:rPr lang="hr-HR" sz="2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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kvaliteta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zraka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vode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i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tla</a:t>
            </a:r>
            <a:endParaRPr 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D54BA8-CD77-344E-8627-92EBCCB53D6A}"/>
              </a:ext>
            </a:extLst>
          </p:cNvPr>
          <p:cNvSpPr txBox="1"/>
          <p:nvPr/>
        </p:nvSpPr>
        <p:spPr>
          <a:xfrm>
            <a:off x="810873" y="2138453"/>
            <a:ext cx="57532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Kako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onečišćenje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zraka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vode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ili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tla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može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dugoročno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utjecati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na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zdravlje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ljudi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?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25BA4BC0-4C76-F12B-2E13-9809F651FF9D}"/>
              </a:ext>
            </a:extLst>
          </p:cNvPr>
          <p:cNvSpPr/>
          <p:nvPr/>
        </p:nvSpPr>
        <p:spPr>
          <a:xfrm>
            <a:off x="751112" y="2005574"/>
            <a:ext cx="5911546" cy="1238369"/>
          </a:xfrm>
          <a:custGeom>
            <a:avLst/>
            <a:gdLst>
              <a:gd name="csX0" fmla="*/ 0 w 5911546"/>
              <a:gd name="csY0" fmla="*/ 206399 h 1238369"/>
              <a:gd name="csX1" fmla="*/ 206399 w 5911546"/>
              <a:gd name="csY1" fmla="*/ 0 h 1238369"/>
              <a:gd name="csX2" fmla="*/ 681893 w 5911546"/>
              <a:gd name="csY2" fmla="*/ 0 h 1238369"/>
              <a:gd name="csX3" fmla="*/ 1222227 w 5911546"/>
              <a:gd name="csY3" fmla="*/ 0 h 1238369"/>
              <a:gd name="csX4" fmla="*/ 1665300 w 5911546"/>
              <a:gd name="csY4" fmla="*/ 0 h 1238369"/>
              <a:gd name="csX5" fmla="*/ 2108374 w 5911546"/>
              <a:gd name="csY5" fmla="*/ 0 h 1238369"/>
              <a:gd name="csX6" fmla="*/ 2681128 w 5911546"/>
              <a:gd name="csY6" fmla="*/ 0 h 1238369"/>
              <a:gd name="csX7" fmla="*/ 3448402 w 5911546"/>
              <a:gd name="csY7" fmla="*/ 0 h 1238369"/>
              <a:gd name="csX8" fmla="*/ 3448402 w 5911546"/>
              <a:gd name="csY8" fmla="*/ 0 h 1238369"/>
              <a:gd name="csX9" fmla="*/ 3896694 w 5911546"/>
              <a:gd name="csY9" fmla="*/ 0 h 1238369"/>
              <a:gd name="csX10" fmla="*/ 4344986 w 5911546"/>
              <a:gd name="csY10" fmla="*/ 0 h 1238369"/>
              <a:gd name="csX11" fmla="*/ 4926288 w 5911546"/>
              <a:gd name="csY11" fmla="*/ 0 h 1238369"/>
              <a:gd name="csX12" fmla="*/ 5331295 w 5911546"/>
              <a:gd name="csY12" fmla="*/ 0 h 1238369"/>
              <a:gd name="csX13" fmla="*/ 5705147 w 5911546"/>
              <a:gd name="csY13" fmla="*/ 0 h 1238369"/>
              <a:gd name="csX14" fmla="*/ 5911546 w 5911546"/>
              <a:gd name="csY14" fmla="*/ 206399 h 1238369"/>
              <a:gd name="csX15" fmla="*/ 5911546 w 5911546"/>
              <a:gd name="csY15" fmla="*/ 722382 h 1238369"/>
              <a:gd name="csX16" fmla="*/ 6203047 w 5911546"/>
              <a:gd name="csY16" fmla="*/ 784889 h 1238369"/>
              <a:gd name="csX17" fmla="*/ 6518839 w 5911546"/>
              <a:gd name="csY17" fmla="*/ 852605 h 1238369"/>
              <a:gd name="csX18" fmla="*/ 6227338 w 5911546"/>
              <a:gd name="csY18" fmla="*/ 938702 h 1238369"/>
              <a:gd name="csX19" fmla="*/ 5911546 w 5911546"/>
              <a:gd name="csY19" fmla="*/ 1031974 h 1238369"/>
              <a:gd name="csX20" fmla="*/ 5911546 w 5911546"/>
              <a:gd name="csY20" fmla="*/ 1031970 h 1238369"/>
              <a:gd name="csX21" fmla="*/ 5705147 w 5911546"/>
              <a:gd name="csY21" fmla="*/ 1238369 h 1238369"/>
              <a:gd name="csX22" fmla="*/ 5300140 w 5911546"/>
              <a:gd name="csY22" fmla="*/ 1238369 h 1238369"/>
              <a:gd name="csX23" fmla="*/ 4926288 w 5911546"/>
              <a:gd name="csY23" fmla="*/ 1238369 h 1238369"/>
              <a:gd name="csX24" fmla="*/ 4418880 w 5911546"/>
              <a:gd name="csY24" fmla="*/ 1238369 h 1238369"/>
              <a:gd name="csX25" fmla="*/ 3896694 w 5911546"/>
              <a:gd name="csY25" fmla="*/ 1238369 h 1238369"/>
              <a:gd name="csX26" fmla="*/ 3448402 w 5911546"/>
              <a:gd name="csY26" fmla="*/ 1238369 h 1238369"/>
              <a:gd name="csX27" fmla="*/ 3448402 w 5911546"/>
              <a:gd name="csY27" fmla="*/ 1238369 h 1238369"/>
              <a:gd name="csX28" fmla="*/ 2972908 w 5911546"/>
              <a:gd name="csY28" fmla="*/ 1238369 h 1238369"/>
              <a:gd name="csX29" fmla="*/ 2464994 w 5911546"/>
              <a:gd name="csY29" fmla="*/ 1238369 h 1238369"/>
              <a:gd name="csX30" fmla="*/ 1989501 w 5911546"/>
              <a:gd name="csY30" fmla="*/ 1238369 h 1238369"/>
              <a:gd name="csX31" fmla="*/ 1449167 w 5911546"/>
              <a:gd name="csY31" fmla="*/ 1238369 h 1238369"/>
              <a:gd name="csX32" fmla="*/ 973673 w 5911546"/>
              <a:gd name="csY32" fmla="*/ 1238369 h 1238369"/>
              <a:gd name="csX33" fmla="*/ 206399 w 5911546"/>
              <a:gd name="csY33" fmla="*/ 1238369 h 1238369"/>
              <a:gd name="csX34" fmla="*/ 0 w 5911546"/>
              <a:gd name="csY34" fmla="*/ 1031970 h 1238369"/>
              <a:gd name="csX35" fmla="*/ 0 w 5911546"/>
              <a:gd name="csY35" fmla="*/ 1031974 h 1238369"/>
              <a:gd name="csX36" fmla="*/ 0 w 5911546"/>
              <a:gd name="csY36" fmla="*/ 722382 h 1238369"/>
              <a:gd name="csX37" fmla="*/ 0 w 5911546"/>
              <a:gd name="csY37" fmla="*/ 722382 h 1238369"/>
              <a:gd name="csX38" fmla="*/ 0 w 5911546"/>
              <a:gd name="csY38" fmla="*/ 206399 h 123836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</a:cxnLst>
            <a:rect l="l" t="t" r="r" b="b"/>
            <a:pathLst>
              <a:path w="5911546" h="1238369" extrusionOk="0">
                <a:moveTo>
                  <a:pt x="0" y="206399"/>
                </a:moveTo>
                <a:cubicBezTo>
                  <a:pt x="5272" y="65666"/>
                  <a:pt x="84413" y="10822"/>
                  <a:pt x="206399" y="0"/>
                </a:cubicBezTo>
                <a:cubicBezTo>
                  <a:pt x="415326" y="-47901"/>
                  <a:pt x="465583" y="44677"/>
                  <a:pt x="681893" y="0"/>
                </a:cubicBezTo>
                <a:cubicBezTo>
                  <a:pt x="898203" y="-44677"/>
                  <a:pt x="955609" y="17618"/>
                  <a:pt x="1222227" y="0"/>
                </a:cubicBezTo>
                <a:cubicBezTo>
                  <a:pt x="1488845" y="-17618"/>
                  <a:pt x="1543157" y="4591"/>
                  <a:pt x="1665300" y="0"/>
                </a:cubicBezTo>
                <a:cubicBezTo>
                  <a:pt x="1787443" y="-4591"/>
                  <a:pt x="1942582" y="26158"/>
                  <a:pt x="2108374" y="0"/>
                </a:cubicBezTo>
                <a:cubicBezTo>
                  <a:pt x="2274166" y="-26158"/>
                  <a:pt x="2522395" y="10987"/>
                  <a:pt x="2681128" y="0"/>
                </a:cubicBezTo>
                <a:cubicBezTo>
                  <a:pt x="2839861" y="-10987"/>
                  <a:pt x="3190148" y="10735"/>
                  <a:pt x="3448402" y="0"/>
                </a:cubicBezTo>
                <a:lnTo>
                  <a:pt x="3448402" y="0"/>
                </a:lnTo>
                <a:cubicBezTo>
                  <a:pt x="3629447" y="-45045"/>
                  <a:pt x="3787401" y="46705"/>
                  <a:pt x="3896694" y="0"/>
                </a:cubicBezTo>
                <a:cubicBezTo>
                  <a:pt x="4005987" y="-46705"/>
                  <a:pt x="4229892" y="12515"/>
                  <a:pt x="4344986" y="0"/>
                </a:cubicBezTo>
                <a:cubicBezTo>
                  <a:pt x="4460080" y="-12515"/>
                  <a:pt x="4795455" y="48767"/>
                  <a:pt x="4926288" y="0"/>
                </a:cubicBezTo>
                <a:cubicBezTo>
                  <a:pt x="5070399" y="-11392"/>
                  <a:pt x="5234706" y="14052"/>
                  <a:pt x="5331295" y="0"/>
                </a:cubicBezTo>
                <a:cubicBezTo>
                  <a:pt x="5427884" y="-14052"/>
                  <a:pt x="5527102" y="32945"/>
                  <a:pt x="5705147" y="0"/>
                </a:cubicBezTo>
                <a:cubicBezTo>
                  <a:pt x="5843874" y="8885"/>
                  <a:pt x="5897242" y="102863"/>
                  <a:pt x="5911546" y="206399"/>
                </a:cubicBezTo>
                <a:cubicBezTo>
                  <a:pt x="5912564" y="386220"/>
                  <a:pt x="5885431" y="469453"/>
                  <a:pt x="5911546" y="722382"/>
                </a:cubicBezTo>
                <a:cubicBezTo>
                  <a:pt x="5974946" y="728201"/>
                  <a:pt x="6086676" y="770609"/>
                  <a:pt x="6203047" y="784889"/>
                </a:cubicBezTo>
                <a:cubicBezTo>
                  <a:pt x="6319418" y="799169"/>
                  <a:pt x="6425957" y="836894"/>
                  <a:pt x="6518839" y="852605"/>
                </a:cubicBezTo>
                <a:cubicBezTo>
                  <a:pt x="6412400" y="884137"/>
                  <a:pt x="6360269" y="894419"/>
                  <a:pt x="6227338" y="938702"/>
                </a:cubicBezTo>
                <a:cubicBezTo>
                  <a:pt x="6094407" y="982985"/>
                  <a:pt x="5996794" y="989031"/>
                  <a:pt x="5911546" y="1031974"/>
                </a:cubicBezTo>
                <a:lnTo>
                  <a:pt x="5911546" y="1031970"/>
                </a:lnTo>
                <a:cubicBezTo>
                  <a:pt x="5907123" y="1163842"/>
                  <a:pt x="5840219" y="1250002"/>
                  <a:pt x="5705147" y="1238369"/>
                </a:cubicBezTo>
                <a:cubicBezTo>
                  <a:pt x="5526668" y="1275137"/>
                  <a:pt x="5452481" y="1196432"/>
                  <a:pt x="5300140" y="1238369"/>
                </a:cubicBezTo>
                <a:cubicBezTo>
                  <a:pt x="5147799" y="1280306"/>
                  <a:pt x="5052270" y="1198854"/>
                  <a:pt x="4926288" y="1238369"/>
                </a:cubicBezTo>
                <a:cubicBezTo>
                  <a:pt x="4726742" y="1297485"/>
                  <a:pt x="4631853" y="1222963"/>
                  <a:pt x="4418880" y="1238369"/>
                </a:cubicBezTo>
                <a:cubicBezTo>
                  <a:pt x="4205907" y="1253775"/>
                  <a:pt x="4121275" y="1202945"/>
                  <a:pt x="3896694" y="1238369"/>
                </a:cubicBezTo>
                <a:cubicBezTo>
                  <a:pt x="3672113" y="1273793"/>
                  <a:pt x="3642485" y="1200245"/>
                  <a:pt x="3448402" y="1238369"/>
                </a:cubicBezTo>
                <a:lnTo>
                  <a:pt x="3448402" y="1238369"/>
                </a:lnTo>
                <a:cubicBezTo>
                  <a:pt x="3269362" y="1268571"/>
                  <a:pt x="3142971" y="1226234"/>
                  <a:pt x="2972908" y="1238369"/>
                </a:cubicBezTo>
                <a:cubicBezTo>
                  <a:pt x="2802845" y="1250504"/>
                  <a:pt x="2703258" y="1204992"/>
                  <a:pt x="2464994" y="1238369"/>
                </a:cubicBezTo>
                <a:cubicBezTo>
                  <a:pt x="2226730" y="1271746"/>
                  <a:pt x="2197848" y="1233179"/>
                  <a:pt x="1989501" y="1238369"/>
                </a:cubicBezTo>
                <a:cubicBezTo>
                  <a:pt x="1781154" y="1243559"/>
                  <a:pt x="1694001" y="1192074"/>
                  <a:pt x="1449167" y="1238369"/>
                </a:cubicBezTo>
                <a:cubicBezTo>
                  <a:pt x="1204333" y="1284664"/>
                  <a:pt x="1107871" y="1218188"/>
                  <a:pt x="973673" y="1238369"/>
                </a:cubicBezTo>
                <a:cubicBezTo>
                  <a:pt x="839475" y="1258550"/>
                  <a:pt x="381048" y="1198598"/>
                  <a:pt x="206399" y="1238369"/>
                </a:cubicBezTo>
                <a:cubicBezTo>
                  <a:pt x="94139" y="1236607"/>
                  <a:pt x="4343" y="1148516"/>
                  <a:pt x="0" y="1031970"/>
                </a:cubicBezTo>
                <a:lnTo>
                  <a:pt x="0" y="1031974"/>
                </a:lnTo>
                <a:cubicBezTo>
                  <a:pt x="-9833" y="944296"/>
                  <a:pt x="215" y="808951"/>
                  <a:pt x="0" y="722382"/>
                </a:cubicBezTo>
                <a:lnTo>
                  <a:pt x="0" y="722382"/>
                </a:lnTo>
                <a:cubicBezTo>
                  <a:pt x="-28552" y="607386"/>
                  <a:pt x="30096" y="374447"/>
                  <a:pt x="0" y="206399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001135">
                  <a:prstGeom prst="wedgeRoundRectCallout">
                    <a:avLst>
                      <a:gd name="adj1" fmla="val 60273"/>
                      <a:gd name="adj2" fmla="val 18849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BD4824-B698-61E3-D2F2-3CF1072B924E}"/>
              </a:ext>
            </a:extLst>
          </p:cNvPr>
          <p:cNvSpPr txBox="1"/>
          <p:nvPr/>
        </p:nvSpPr>
        <p:spPr>
          <a:xfrm>
            <a:off x="380999" y="3766941"/>
            <a:ext cx="103414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HIGIJENA PREHRANE </a:t>
            </a:r>
            <a:r>
              <a:rPr lang="hr-HR" sz="2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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2800" dirty="0">
                <a:latin typeface="Segoe UI" panose="020B0502040204020203" pitchFamily="34" charset="0"/>
                <a:cs typeface="Segoe UI" panose="020B0502040204020203" pitchFamily="34" charset="0"/>
              </a:rPr>
              <a:t>sigurnost hrane</a:t>
            </a:r>
            <a:endParaRPr 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3E36D5-4381-B14D-85E8-C004B94C509B}"/>
              </a:ext>
            </a:extLst>
          </p:cNvPr>
          <p:cNvSpPr txBox="1"/>
          <p:nvPr/>
        </p:nvSpPr>
        <p:spPr>
          <a:xfrm>
            <a:off x="881741" y="4683133"/>
            <a:ext cx="55517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Kako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na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ljudsko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zdravlje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utječe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priprema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hrane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u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nehigijenskim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uvjetima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?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Odgovor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objasni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primjerom</a:t>
            </a:r>
            <a:r>
              <a:rPr lang="hr-HR" sz="24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s-E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408E82C7-CC90-BBB4-8F89-E2BA4E41D997}"/>
              </a:ext>
            </a:extLst>
          </p:cNvPr>
          <p:cNvSpPr/>
          <p:nvPr/>
        </p:nvSpPr>
        <p:spPr>
          <a:xfrm>
            <a:off x="751112" y="4683133"/>
            <a:ext cx="5911546" cy="1330313"/>
          </a:xfrm>
          <a:custGeom>
            <a:avLst/>
            <a:gdLst>
              <a:gd name="csX0" fmla="*/ 0 w 5911546"/>
              <a:gd name="csY0" fmla="*/ 221723 h 1330313"/>
              <a:gd name="csX1" fmla="*/ 221723 w 5911546"/>
              <a:gd name="csY1" fmla="*/ 0 h 1330313"/>
              <a:gd name="csX2" fmla="*/ 694969 w 5911546"/>
              <a:gd name="csY2" fmla="*/ 0 h 1330313"/>
              <a:gd name="csX3" fmla="*/ 1232749 w 5911546"/>
              <a:gd name="csY3" fmla="*/ 0 h 1330313"/>
              <a:gd name="csX4" fmla="*/ 1673729 w 5911546"/>
              <a:gd name="csY4" fmla="*/ 0 h 1330313"/>
              <a:gd name="csX5" fmla="*/ 2114708 w 5911546"/>
              <a:gd name="csY5" fmla="*/ 0 h 1330313"/>
              <a:gd name="csX6" fmla="*/ 2684755 w 5911546"/>
              <a:gd name="csY6" fmla="*/ 0 h 1330313"/>
              <a:gd name="csX7" fmla="*/ 3448402 w 5911546"/>
              <a:gd name="csY7" fmla="*/ 0 h 1330313"/>
              <a:gd name="csX8" fmla="*/ 3448402 w 5911546"/>
              <a:gd name="csY8" fmla="*/ 0 h 1330313"/>
              <a:gd name="csX9" fmla="*/ 3896694 w 5911546"/>
              <a:gd name="csY9" fmla="*/ 0 h 1330313"/>
              <a:gd name="csX10" fmla="*/ 4344986 w 5911546"/>
              <a:gd name="csY10" fmla="*/ 0 h 1330313"/>
              <a:gd name="csX11" fmla="*/ 4926288 w 5911546"/>
              <a:gd name="csY11" fmla="*/ 0 h 1330313"/>
              <a:gd name="csX12" fmla="*/ 5323326 w 5911546"/>
              <a:gd name="csY12" fmla="*/ 0 h 1330313"/>
              <a:gd name="csX13" fmla="*/ 5689823 w 5911546"/>
              <a:gd name="csY13" fmla="*/ 0 h 1330313"/>
              <a:gd name="csX14" fmla="*/ 5911546 w 5911546"/>
              <a:gd name="csY14" fmla="*/ 221723 h 1330313"/>
              <a:gd name="csX15" fmla="*/ 5911546 w 5911546"/>
              <a:gd name="csY15" fmla="*/ 776016 h 1330313"/>
              <a:gd name="csX16" fmla="*/ 6244844 w 5911546"/>
              <a:gd name="csY16" fmla="*/ 780465 h 1330313"/>
              <a:gd name="csX17" fmla="*/ 6605916 w 5911546"/>
              <a:gd name="csY17" fmla="*/ 785284 h 1330313"/>
              <a:gd name="csX18" fmla="*/ 6272618 w 5911546"/>
              <a:gd name="csY18" fmla="*/ 940473 h 1330313"/>
              <a:gd name="csX19" fmla="*/ 5911546 w 5911546"/>
              <a:gd name="csY19" fmla="*/ 1108594 h 1330313"/>
              <a:gd name="csX20" fmla="*/ 5911546 w 5911546"/>
              <a:gd name="csY20" fmla="*/ 1108590 h 1330313"/>
              <a:gd name="csX21" fmla="*/ 5689823 w 5911546"/>
              <a:gd name="csY21" fmla="*/ 1330313 h 1330313"/>
              <a:gd name="csX22" fmla="*/ 5292785 w 5911546"/>
              <a:gd name="csY22" fmla="*/ 1330313 h 1330313"/>
              <a:gd name="csX23" fmla="*/ 4926288 w 5911546"/>
              <a:gd name="csY23" fmla="*/ 1330313 h 1330313"/>
              <a:gd name="csX24" fmla="*/ 4418880 w 5911546"/>
              <a:gd name="csY24" fmla="*/ 1330313 h 1330313"/>
              <a:gd name="csX25" fmla="*/ 3896694 w 5911546"/>
              <a:gd name="csY25" fmla="*/ 1330313 h 1330313"/>
              <a:gd name="csX26" fmla="*/ 3448402 w 5911546"/>
              <a:gd name="csY26" fmla="*/ 1330313 h 1330313"/>
              <a:gd name="csX27" fmla="*/ 3448402 w 5911546"/>
              <a:gd name="csY27" fmla="*/ 1330313 h 1330313"/>
              <a:gd name="csX28" fmla="*/ 2975156 w 5911546"/>
              <a:gd name="csY28" fmla="*/ 1330313 h 1330313"/>
              <a:gd name="csX29" fmla="*/ 2469643 w 5911546"/>
              <a:gd name="csY29" fmla="*/ 1330313 h 1330313"/>
              <a:gd name="csX30" fmla="*/ 1996396 w 5911546"/>
              <a:gd name="csY30" fmla="*/ 1330313 h 1330313"/>
              <a:gd name="csX31" fmla="*/ 1458617 w 5911546"/>
              <a:gd name="csY31" fmla="*/ 1330313 h 1330313"/>
              <a:gd name="csX32" fmla="*/ 985370 w 5911546"/>
              <a:gd name="csY32" fmla="*/ 1330313 h 1330313"/>
              <a:gd name="csX33" fmla="*/ 221723 w 5911546"/>
              <a:gd name="csY33" fmla="*/ 1330313 h 1330313"/>
              <a:gd name="csX34" fmla="*/ 0 w 5911546"/>
              <a:gd name="csY34" fmla="*/ 1108590 h 1330313"/>
              <a:gd name="csX35" fmla="*/ 0 w 5911546"/>
              <a:gd name="csY35" fmla="*/ 1108594 h 1330313"/>
              <a:gd name="csX36" fmla="*/ 0 w 5911546"/>
              <a:gd name="csY36" fmla="*/ 776016 h 1330313"/>
              <a:gd name="csX37" fmla="*/ 0 w 5911546"/>
              <a:gd name="csY37" fmla="*/ 776016 h 1330313"/>
              <a:gd name="csX38" fmla="*/ 0 w 5911546"/>
              <a:gd name="csY38" fmla="*/ 221723 h 133031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</a:cxnLst>
            <a:rect l="l" t="t" r="r" b="b"/>
            <a:pathLst>
              <a:path w="5911546" h="1330313" extrusionOk="0">
                <a:moveTo>
                  <a:pt x="0" y="221723"/>
                </a:moveTo>
                <a:cubicBezTo>
                  <a:pt x="4052" y="78715"/>
                  <a:pt x="97682" y="2149"/>
                  <a:pt x="221723" y="0"/>
                </a:cubicBezTo>
                <a:cubicBezTo>
                  <a:pt x="318033" y="-1835"/>
                  <a:pt x="578046" y="22056"/>
                  <a:pt x="694969" y="0"/>
                </a:cubicBezTo>
                <a:cubicBezTo>
                  <a:pt x="811892" y="-22056"/>
                  <a:pt x="1105496" y="49666"/>
                  <a:pt x="1232749" y="0"/>
                </a:cubicBezTo>
                <a:cubicBezTo>
                  <a:pt x="1360002" y="-49666"/>
                  <a:pt x="1556823" y="42302"/>
                  <a:pt x="1673729" y="0"/>
                </a:cubicBezTo>
                <a:cubicBezTo>
                  <a:pt x="1790635" y="-42302"/>
                  <a:pt x="1924541" y="10207"/>
                  <a:pt x="2114708" y="0"/>
                </a:cubicBezTo>
                <a:cubicBezTo>
                  <a:pt x="2304875" y="-10207"/>
                  <a:pt x="2453048" y="13403"/>
                  <a:pt x="2684755" y="0"/>
                </a:cubicBezTo>
                <a:cubicBezTo>
                  <a:pt x="2916462" y="-13403"/>
                  <a:pt x="3222476" y="33094"/>
                  <a:pt x="3448402" y="0"/>
                </a:cubicBezTo>
                <a:lnTo>
                  <a:pt x="3448402" y="0"/>
                </a:lnTo>
                <a:cubicBezTo>
                  <a:pt x="3629447" y="-45045"/>
                  <a:pt x="3787401" y="46705"/>
                  <a:pt x="3896694" y="0"/>
                </a:cubicBezTo>
                <a:cubicBezTo>
                  <a:pt x="4005987" y="-46705"/>
                  <a:pt x="4229892" y="12515"/>
                  <a:pt x="4344986" y="0"/>
                </a:cubicBezTo>
                <a:cubicBezTo>
                  <a:pt x="4460080" y="-12515"/>
                  <a:pt x="4795455" y="48767"/>
                  <a:pt x="4926288" y="0"/>
                </a:cubicBezTo>
                <a:cubicBezTo>
                  <a:pt x="5023672" y="-7851"/>
                  <a:pt x="5233476" y="37046"/>
                  <a:pt x="5323326" y="0"/>
                </a:cubicBezTo>
                <a:cubicBezTo>
                  <a:pt x="5413176" y="-37046"/>
                  <a:pt x="5565708" y="8491"/>
                  <a:pt x="5689823" y="0"/>
                </a:cubicBezTo>
                <a:cubicBezTo>
                  <a:pt x="5836819" y="8815"/>
                  <a:pt x="5899524" y="108056"/>
                  <a:pt x="5911546" y="221723"/>
                </a:cubicBezTo>
                <a:cubicBezTo>
                  <a:pt x="5929279" y="463690"/>
                  <a:pt x="5863802" y="519865"/>
                  <a:pt x="5911546" y="776016"/>
                </a:cubicBezTo>
                <a:cubicBezTo>
                  <a:pt x="5983823" y="760653"/>
                  <a:pt x="6133157" y="785956"/>
                  <a:pt x="6244844" y="780465"/>
                </a:cubicBezTo>
                <a:cubicBezTo>
                  <a:pt x="6356530" y="774973"/>
                  <a:pt x="6428502" y="787504"/>
                  <a:pt x="6605916" y="785284"/>
                </a:cubicBezTo>
                <a:cubicBezTo>
                  <a:pt x="6494156" y="882423"/>
                  <a:pt x="6331903" y="873634"/>
                  <a:pt x="6272618" y="940473"/>
                </a:cubicBezTo>
                <a:cubicBezTo>
                  <a:pt x="6213333" y="1007312"/>
                  <a:pt x="6015413" y="1025170"/>
                  <a:pt x="5911546" y="1108594"/>
                </a:cubicBezTo>
                <a:lnTo>
                  <a:pt x="5911546" y="1108590"/>
                </a:lnTo>
                <a:cubicBezTo>
                  <a:pt x="5907014" y="1249365"/>
                  <a:pt x="5840200" y="1345722"/>
                  <a:pt x="5689823" y="1330313"/>
                </a:cubicBezTo>
                <a:cubicBezTo>
                  <a:pt x="5551659" y="1357323"/>
                  <a:pt x="5381590" y="1319398"/>
                  <a:pt x="5292785" y="1330313"/>
                </a:cubicBezTo>
                <a:cubicBezTo>
                  <a:pt x="5203980" y="1341228"/>
                  <a:pt x="5001911" y="1314134"/>
                  <a:pt x="4926288" y="1330313"/>
                </a:cubicBezTo>
                <a:cubicBezTo>
                  <a:pt x="4726742" y="1389429"/>
                  <a:pt x="4631853" y="1314907"/>
                  <a:pt x="4418880" y="1330313"/>
                </a:cubicBezTo>
                <a:cubicBezTo>
                  <a:pt x="4205907" y="1345719"/>
                  <a:pt x="4121275" y="1294889"/>
                  <a:pt x="3896694" y="1330313"/>
                </a:cubicBezTo>
                <a:cubicBezTo>
                  <a:pt x="3672113" y="1365737"/>
                  <a:pt x="3642485" y="1292189"/>
                  <a:pt x="3448402" y="1330313"/>
                </a:cubicBezTo>
                <a:lnTo>
                  <a:pt x="3448402" y="1330313"/>
                </a:lnTo>
                <a:cubicBezTo>
                  <a:pt x="3245345" y="1384035"/>
                  <a:pt x="3109094" y="1282335"/>
                  <a:pt x="2975156" y="1330313"/>
                </a:cubicBezTo>
                <a:cubicBezTo>
                  <a:pt x="2841218" y="1378291"/>
                  <a:pt x="2664345" y="1309999"/>
                  <a:pt x="2469643" y="1330313"/>
                </a:cubicBezTo>
                <a:cubicBezTo>
                  <a:pt x="2274941" y="1350627"/>
                  <a:pt x="2124492" y="1313274"/>
                  <a:pt x="1996396" y="1330313"/>
                </a:cubicBezTo>
                <a:cubicBezTo>
                  <a:pt x="1868300" y="1347352"/>
                  <a:pt x="1711081" y="1320205"/>
                  <a:pt x="1458617" y="1330313"/>
                </a:cubicBezTo>
                <a:cubicBezTo>
                  <a:pt x="1206153" y="1340421"/>
                  <a:pt x="1087032" y="1297234"/>
                  <a:pt x="985370" y="1330313"/>
                </a:cubicBezTo>
                <a:cubicBezTo>
                  <a:pt x="883708" y="1363392"/>
                  <a:pt x="400993" y="1309564"/>
                  <a:pt x="221723" y="1330313"/>
                </a:cubicBezTo>
                <a:cubicBezTo>
                  <a:pt x="117175" y="1312079"/>
                  <a:pt x="15473" y="1240147"/>
                  <a:pt x="0" y="1108590"/>
                </a:cubicBezTo>
                <a:lnTo>
                  <a:pt x="0" y="1108594"/>
                </a:lnTo>
                <a:cubicBezTo>
                  <a:pt x="-8472" y="970447"/>
                  <a:pt x="26581" y="852657"/>
                  <a:pt x="0" y="776016"/>
                </a:cubicBezTo>
                <a:lnTo>
                  <a:pt x="0" y="776016"/>
                </a:lnTo>
                <a:cubicBezTo>
                  <a:pt x="-62884" y="518943"/>
                  <a:pt x="27267" y="333526"/>
                  <a:pt x="0" y="221723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001135">
                  <a:prstGeom prst="wedgeRoundRectCallout">
                    <a:avLst>
                      <a:gd name="adj1" fmla="val 61746"/>
                      <a:gd name="adj2" fmla="val 9030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145101-42A9-A137-E579-94E7C024CC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630" t="14210" r="13280" b="8222"/>
          <a:stretch>
            <a:fillRect/>
          </a:stretch>
        </p:blipFill>
        <p:spPr>
          <a:xfrm>
            <a:off x="8388290" y="781287"/>
            <a:ext cx="3596881" cy="275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1AAE70-52E1-8653-32AC-7D4AE9C39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8290" y="3825328"/>
            <a:ext cx="3596881" cy="2697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664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  <p:bldP spid="6" grpId="0"/>
      <p:bldP spid="7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5E7F8-F8B1-085B-0229-C41323F54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AC03C8-7312-7096-2234-E2FB472A5AB6}"/>
              </a:ext>
            </a:extLst>
          </p:cNvPr>
          <p:cNvSpPr txBox="1"/>
          <p:nvPr/>
        </p:nvSpPr>
        <p:spPr>
          <a:xfrm>
            <a:off x="380999" y="1279669"/>
            <a:ext cx="88065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MENTALNA HIGIJENA </a:t>
            </a:r>
            <a:r>
              <a:rPr lang="hr-HR" sz="2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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očuvanje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psihičkog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zdravlja</a:t>
            </a:r>
            <a:endParaRPr 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9BD2C4-2155-DA75-B6CB-26458771A17F}"/>
              </a:ext>
            </a:extLst>
          </p:cNvPr>
          <p:cNvSpPr txBox="1"/>
          <p:nvPr/>
        </p:nvSpPr>
        <p:spPr>
          <a:xfrm>
            <a:off x="780992" y="2089606"/>
            <a:ext cx="57532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Kako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dugotrajan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stres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i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loši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međuljudski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odnosi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mogu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utjecati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na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psihičko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i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tjelesno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zdravlje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čovjeka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?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39437C4-FD9A-7C92-8BF3-925BFD236DED}"/>
              </a:ext>
            </a:extLst>
          </p:cNvPr>
          <p:cNvSpPr/>
          <p:nvPr/>
        </p:nvSpPr>
        <p:spPr>
          <a:xfrm>
            <a:off x="751112" y="2005574"/>
            <a:ext cx="5911546" cy="1368395"/>
          </a:xfrm>
          <a:custGeom>
            <a:avLst/>
            <a:gdLst>
              <a:gd name="csX0" fmla="*/ 0 w 5911546"/>
              <a:gd name="csY0" fmla="*/ 228070 h 1368395"/>
              <a:gd name="csX1" fmla="*/ 228070 w 5911546"/>
              <a:gd name="csY1" fmla="*/ 0 h 1368395"/>
              <a:gd name="csX2" fmla="*/ 700385 w 5911546"/>
              <a:gd name="csY2" fmla="*/ 0 h 1368395"/>
              <a:gd name="csX3" fmla="*/ 1237107 w 5911546"/>
              <a:gd name="csY3" fmla="*/ 0 h 1368395"/>
              <a:gd name="csX4" fmla="*/ 1677219 w 5911546"/>
              <a:gd name="csY4" fmla="*/ 0 h 1368395"/>
              <a:gd name="csX5" fmla="*/ 2117331 w 5911546"/>
              <a:gd name="csY5" fmla="*/ 0 h 1368395"/>
              <a:gd name="csX6" fmla="*/ 2686257 w 5911546"/>
              <a:gd name="csY6" fmla="*/ 0 h 1368395"/>
              <a:gd name="csX7" fmla="*/ 3448402 w 5911546"/>
              <a:gd name="csY7" fmla="*/ 0 h 1368395"/>
              <a:gd name="csX8" fmla="*/ 3448402 w 5911546"/>
              <a:gd name="csY8" fmla="*/ 0 h 1368395"/>
              <a:gd name="csX9" fmla="*/ 3896694 w 5911546"/>
              <a:gd name="csY9" fmla="*/ 0 h 1368395"/>
              <a:gd name="csX10" fmla="*/ 4344986 w 5911546"/>
              <a:gd name="csY10" fmla="*/ 0 h 1368395"/>
              <a:gd name="csX11" fmla="*/ 4926288 w 5911546"/>
              <a:gd name="csY11" fmla="*/ 0 h 1368395"/>
              <a:gd name="csX12" fmla="*/ 5320026 w 5911546"/>
              <a:gd name="csY12" fmla="*/ 0 h 1368395"/>
              <a:gd name="csX13" fmla="*/ 5683476 w 5911546"/>
              <a:gd name="csY13" fmla="*/ 0 h 1368395"/>
              <a:gd name="csX14" fmla="*/ 5911546 w 5911546"/>
              <a:gd name="csY14" fmla="*/ 228070 h 1368395"/>
              <a:gd name="csX15" fmla="*/ 5911546 w 5911546"/>
              <a:gd name="csY15" fmla="*/ 798230 h 1368395"/>
              <a:gd name="csX16" fmla="*/ 6203047 w 5911546"/>
              <a:gd name="csY16" fmla="*/ 867300 h 1368395"/>
              <a:gd name="csX17" fmla="*/ 6518839 w 5911546"/>
              <a:gd name="csY17" fmla="*/ 942126 h 1368395"/>
              <a:gd name="csX18" fmla="*/ 6227338 w 5911546"/>
              <a:gd name="csY18" fmla="*/ 1037263 h 1368395"/>
              <a:gd name="csX19" fmla="*/ 5911546 w 5911546"/>
              <a:gd name="csY19" fmla="*/ 1140329 h 1368395"/>
              <a:gd name="csX20" fmla="*/ 5911546 w 5911546"/>
              <a:gd name="csY20" fmla="*/ 1140325 h 1368395"/>
              <a:gd name="csX21" fmla="*/ 5683476 w 5911546"/>
              <a:gd name="csY21" fmla="*/ 1368395 h 1368395"/>
              <a:gd name="csX22" fmla="*/ 5289738 w 5911546"/>
              <a:gd name="csY22" fmla="*/ 1368395 h 1368395"/>
              <a:gd name="csX23" fmla="*/ 4926288 w 5911546"/>
              <a:gd name="csY23" fmla="*/ 1368395 h 1368395"/>
              <a:gd name="csX24" fmla="*/ 4418880 w 5911546"/>
              <a:gd name="csY24" fmla="*/ 1368395 h 1368395"/>
              <a:gd name="csX25" fmla="*/ 3896694 w 5911546"/>
              <a:gd name="csY25" fmla="*/ 1368395 h 1368395"/>
              <a:gd name="csX26" fmla="*/ 3448402 w 5911546"/>
              <a:gd name="csY26" fmla="*/ 1368395 h 1368395"/>
              <a:gd name="csX27" fmla="*/ 3448402 w 5911546"/>
              <a:gd name="csY27" fmla="*/ 1368395 h 1368395"/>
              <a:gd name="csX28" fmla="*/ 2976087 w 5911546"/>
              <a:gd name="csY28" fmla="*/ 1368395 h 1368395"/>
              <a:gd name="csX29" fmla="*/ 2471568 w 5911546"/>
              <a:gd name="csY29" fmla="*/ 1368395 h 1368395"/>
              <a:gd name="csX30" fmla="*/ 1999253 w 5911546"/>
              <a:gd name="csY30" fmla="*/ 1368395 h 1368395"/>
              <a:gd name="csX31" fmla="*/ 1462531 w 5911546"/>
              <a:gd name="csY31" fmla="*/ 1368395 h 1368395"/>
              <a:gd name="csX32" fmla="*/ 990215 w 5911546"/>
              <a:gd name="csY32" fmla="*/ 1368395 h 1368395"/>
              <a:gd name="csX33" fmla="*/ 228070 w 5911546"/>
              <a:gd name="csY33" fmla="*/ 1368395 h 1368395"/>
              <a:gd name="csX34" fmla="*/ 0 w 5911546"/>
              <a:gd name="csY34" fmla="*/ 1140325 h 1368395"/>
              <a:gd name="csX35" fmla="*/ 0 w 5911546"/>
              <a:gd name="csY35" fmla="*/ 1140329 h 1368395"/>
              <a:gd name="csX36" fmla="*/ 0 w 5911546"/>
              <a:gd name="csY36" fmla="*/ 798230 h 1368395"/>
              <a:gd name="csX37" fmla="*/ 0 w 5911546"/>
              <a:gd name="csY37" fmla="*/ 798230 h 1368395"/>
              <a:gd name="csX38" fmla="*/ 0 w 5911546"/>
              <a:gd name="csY38" fmla="*/ 228070 h 136839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</a:cxnLst>
            <a:rect l="l" t="t" r="r" b="b"/>
            <a:pathLst>
              <a:path w="5911546" h="1368395" extrusionOk="0">
                <a:moveTo>
                  <a:pt x="0" y="228070"/>
                </a:moveTo>
                <a:cubicBezTo>
                  <a:pt x="6538" y="68944"/>
                  <a:pt x="96696" y="7328"/>
                  <a:pt x="228070" y="0"/>
                </a:cubicBezTo>
                <a:cubicBezTo>
                  <a:pt x="372808" y="-10098"/>
                  <a:pt x="498099" y="8252"/>
                  <a:pt x="700385" y="0"/>
                </a:cubicBezTo>
                <a:cubicBezTo>
                  <a:pt x="902671" y="-8252"/>
                  <a:pt x="971183" y="10658"/>
                  <a:pt x="1237107" y="0"/>
                </a:cubicBezTo>
                <a:cubicBezTo>
                  <a:pt x="1503031" y="-10658"/>
                  <a:pt x="1575781" y="23618"/>
                  <a:pt x="1677219" y="0"/>
                </a:cubicBezTo>
                <a:cubicBezTo>
                  <a:pt x="1778657" y="-23618"/>
                  <a:pt x="1906038" y="34169"/>
                  <a:pt x="2117331" y="0"/>
                </a:cubicBezTo>
                <a:cubicBezTo>
                  <a:pt x="2328624" y="-34169"/>
                  <a:pt x="2511801" y="35307"/>
                  <a:pt x="2686257" y="0"/>
                </a:cubicBezTo>
                <a:cubicBezTo>
                  <a:pt x="2860713" y="-35307"/>
                  <a:pt x="3202408" y="81002"/>
                  <a:pt x="3448402" y="0"/>
                </a:cubicBezTo>
                <a:lnTo>
                  <a:pt x="3448402" y="0"/>
                </a:lnTo>
                <a:cubicBezTo>
                  <a:pt x="3629447" y="-45045"/>
                  <a:pt x="3787401" y="46705"/>
                  <a:pt x="3896694" y="0"/>
                </a:cubicBezTo>
                <a:cubicBezTo>
                  <a:pt x="4005987" y="-46705"/>
                  <a:pt x="4229892" y="12515"/>
                  <a:pt x="4344986" y="0"/>
                </a:cubicBezTo>
                <a:cubicBezTo>
                  <a:pt x="4460080" y="-12515"/>
                  <a:pt x="4795455" y="48767"/>
                  <a:pt x="4926288" y="0"/>
                </a:cubicBezTo>
                <a:cubicBezTo>
                  <a:pt x="5097667" y="-16382"/>
                  <a:pt x="5142932" y="35241"/>
                  <a:pt x="5320026" y="0"/>
                </a:cubicBezTo>
                <a:cubicBezTo>
                  <a:pt x="5497120" y="-35241"/>
                  <a:pt x="5609331" y="41545"/>
                  <a:pt x="5683476" y="0"/>
                </a:cubicBezTo>
                <a:cubicBezTo>
                  <a:pt x="5841057" y="11358"/>
                  <a:pt x="5895995" y="113477"/>
                  <a:pt x="5911546" y="228070"/>
                </a:cubicBezTo>
                <a:cubicBezTo>
                  <a:pt x="5919967" y="510665"/>
                  <a:pt x="5850380" y="535309"/>
                  <a:pt x="5911546" y="798230"/>
                </a:cubicBezTo>
                <a:cubicBezTo>
                  <a:pt x="5996370" y="810062"/>
                  <a:pt x="6126954" y="863560"/>
                  <a:pt x="6203047" y="867300"/>
                </a:cubicBezTo>
                <a:cubicBezTo>
                  <a:pt x="6279140" y="871040"/>
                  <a:pt x="6447531" y="943922"/>
                  <a:pt x="6518839" y="942126"/>
                </a:cubicBezTo>
                <a:cubicBezTo>
                  <a:pt x="6397602" y="1017489"/>
                  <a:pt x="6290374" y="1013549"/>
                  <a:pt x="6227338" y="1037263"/>
                </a:cubicBezTo>
                <a:cubicBezTo>
                  <a:pt x="6164302" y="1060977"/>
                  <a:pt x="6048285" y="1086066"/>
                  <a:pt x="5911546" y="1140329"/>
                </a:cubicBezTo>
                <a:lnTo>
                  <a:pt x="5911546" y="1140325"/>
                </a:lnTo>
                <a:cubicBezTo>
                  <a:pt x="5910612" y="1270059"/>
                  <a:pt x="5813588" y="1370686"/>
                  <a:pt x="5683476" y="1368395"/>
                </a:cubicBezTo>
                <a:cubicBezTo>
                  <a:pt x="5487927" y="1372900"/>
                  <a:pt x="5428514" y="1335514"/>
                  <a:pt x="5289738" y="1368395"/>
                </a:cubicBezTo>
                <a:cubicBezTo>
                  <a:pt x="5150962" y="1401276"/>
                  <a:pt x="5064170" y="1341122"/>
                  <a:pt x="4926288" y="1368395"/>
                </a:cubicBezTo>
                <a:cubicBezTo>
                  <a:pt x="4726742" y="1427511"/>
                  <a:pt x="4631853" y="1352989"/>
                  <a:pt x="4418880" y="1368395"/>
                </a:cubicBezTo>
                <a:cubicBezTo>
                  <a:pt x="4205907" y="1383801"/>
                  <a:pt x="4121275" y="1332971"/>
                  <a:pt x="3896694" y="1368395"/>
                </a:cubicBezTo>
                <a:cubicBezTo>
                  <a:pt x="3672113" y="1403819"/>
                  <a:pt x="3642485" y="1330271"/>
                  <a:pt x="3448402" y="1368395"/>
                </a:cubicBezTo>
                <a:lnTo>
                  <a:pt x="3448402" y="1368395"/>
                </a:lnTo>
                <a:cubicBezTo>
                  <a:pt x="3294023" y="1407683"/>
                  <a:pt x="3125614" y="1319506"/>
                  <a:pt x="2976087" y="1368395"/>
                </a:cubicBezTo>
                <a:cubicBezTo>
                  <a:pt x="2826561" y="1417284"/>
                  <a:pt x="2584124" y="1336932"/>
                  <a:pt x="2471568" y="1368395"/>
                </a:cubicBezTo>
                <a:cubicBezTo>
                  <a:pt x="2359012" y="1399858"/>
                  <a:pt x="2201363" y="1342476"/>
                  <a:pt x="1999253" y="1368395"/>
                </a:cubicBezTo>
                <a:cubicBezTo>
                  <a:pt x="1797143" y="1394314"/>
                  <a:pt x="1639954" y="1365627"/>
                  <a:pt x="1462531" y="1368395"/>
                </a:cubicBezTo>
                <a:cubicBezTo>
                  <a:pt x="1285108" y="1371163"/>
                  <a:pt x="1141186" y="1354719"/>
                  <a:pt x="990215" y="1368395"/>
                </a:cubicBezTo>
                <a:cubicBezTo>
                  <a:pt x="839244" y="1382071"/>
                  <a:pt x="465929" y="1354226"/>
                  <a:pt x="228070" y="1368395"/>
                </a:cubicBezTo>
                <a:cubicBezTo>
                  <a:pt x="120876" y="1349285"/>
                  <a:pt x="9909" y="1272114"/>
                  <a:pt x="0" y="1140325"/>
                </a:cubicBezTo>
                <a:lnTo>
                  <a:pt x="0" y="1140329"/>
                </a:lnTo>
                <a:cubicBezTo>
                  <a:pt x="-23106" y="1028960"/>
                  <a:pt x="16762" y="890536"/>
                  <a:pt x="0" y="798230"/>
                </a:cubicBezTo>
                <a:lnTo>
                  <a:pt x="0" y="798230"/>
                </a:lnTo>
                <a:cubicBezTo>
                  <a:pt x="-41853" y="609520"/>
                  <a:pt x="4667" y="439588"/>
                  <a:pt x="0" y="228070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001135">
                  <a:prstGeom prst="wedgeRoundRectCallout">
                    <a:avLst>
                      <a:gd name="adj1" fmla="val 60273"/>
                      <a:gd name="adj2" fmla="val 18849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24487F-F65C-F2F1-8109-6556C4EED59C}"/>
              </a:ext>
            </a:extLst>
          </p:cNvPr>
          <p:cNvSpPr txBox="1"/>
          <p:nvPr/>
        </p:nvSpPr>
        <p:spPr>
          <a:xfrm>
            <a:off x="380999" y="3766941"/>
            <a:ext cx="103414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OSOBNA HIGIJENA </a:t>
            </a:r>
            <a:r>
              <a:rPr lang="hr-HR" sz="2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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2800" dirty="0">
                <a:latin typeface="Segoe UI" panose="020B0502040204020203" pitchFamily="34" charset="0"/>
                <a:cs typeface="Segoe UI" panose="020B0502040204020203" pitchFamily="34" charset="0"/>
              </a:rPr>
              <a:t>higijena tijela i životnih navika</a:t>
            </a:r>
            <a:endParaRPr 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83581E-FEA1-6CF1-1AD7-F358361A3D0E}"/>
              </a:ext>
            </a:extLst>
          </p:cNvPr>
          <p:cNvSpPr txBox="1"/>
          <p:nvPr/>
        </p:nvSpPr>
        <p:spPr>
          <a:xfrm>
            <a:off x="881740" y="4737856"/>
            <a:ext cx="55517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Kako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zanemarivanje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osobne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higijene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može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utjecati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na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zdravlje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pojedinca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i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njegove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okoline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749C8976-3AC0-2606-C450-2D69D0859D13}"/>
              </a:ext>
            </a:extLst>
          </p:cNvPr>
          <p:cNvSpPr/>
          <p:nvPr/>
        </p:nvSpPr>
        <p:spPr>
          <a:xfrm>
            <a:off x="751112" y="4683133"/>
            <a:ext cx="5911546" cy="1330313"/>
          </a:xfrm>
          <a:custGeom>
            <a:avLst/>
            <a:gdLst>
              <a:gd name="csX0" fmla="*/ 0 w 5911546"/>
              <a:gd name="csY0" fmla="*/ 221723 h 1330313"/>
              <a:gd name="csX1" fmla="*/ 221723 w 5911546"/>
              <a:gd name="csY1" fmla="*/ 0 h 1330313"/>
              <a:gd name="csX2" fmla="*/ 694969 w 5911546"/>
              <a:gd name="csY2" fmla="*/ 0 h 1330313"/>
              <a:gd name="csX3" fmla="*/ 1232749 w 5911546"/>
              <a:gd name="csY3" fmla="*/ 0 h 1330313"/>
              <a:gd name="csX4" fmla="*/ 1673729 w 5911546"/>
              <a:gd name="csY4" fmla="*/ 0 h 1330313"/>
              <a:gd name="csX5" fmla="*/ 2114708 w 5911546"/>
              <a:gd name="csY5" fmla="*/ 0 h 1330313"/>
              <a:gd name="csX6" fmla="*/ 2684755 w 5911546"/>
              <a:gd name="csY6" fmla="*/ 0 h 1330313"/>
              <a:gd name="csX7" fmla="*/ 3448402 w 5911546"/>
              <a:gd name="csY7" fmla="*/ 0 h 1330313"/>
              <a:gd name="csX8" fmla="*/ 3448402 w 5911546"/>
              <a:gd name="csY8" fmla="*/ 0 h 1330313"/>
              <a:gd name="csX9" fmla="*/ 3896694 w 5911546"/>
              <a:gd name="csY9" fmla="*/ 0 h 1330313"/>
              <a:gd name="csX10" fmla="*/ 4344986 w 5911546"/>
              <a:gd name="csY10" fmla="*/ 0 h 1330313"/>
              <a:gd name="csX11" fmla="*/ 4926288 w 5911546"/>
              <a:gd name="csY11" fmla="*/ 0 h 1330313"/>
              <a:gd name="csX12" fmla="*/ 5323326 w 5911546"/>
              <a:gd name="csY12" fmla="*/ 0 h 1330313"/>
              <a:gd name="csX13" fmla="*/ 5689823 w 5911546"/>
              <a:gd name="csY13" fmla="*/ 0 h 1330313"/>
              <a:gd name="csX14" fmla="*/ 5911546 w 5911546"/>
              <a:gd name="csY14" fmla="*/ 221723 h 1330313"/>
              <a:gd name="csX15" fmla="*/ 5911546 w 5911546"/>
              <a:gd name="csY15" fmla="*/ 776016 h 1330313"/>
              <a:gd name="csX16" fmla="*/ 6244844 w 5911546"/>
              <a:gd name="csY16" fmla="*/ 780465 h 1330313"/>
              <a:gd name="csX17" fmla="*/ 6605916 w 5911546"/>
              <a:gd name="csY17" fmla="*/ 785284 h 1330313"/>
              <a:gd name="csX18" fmla="*/ 6272618 w 5911546"/>
              <a:gd name="csY18" fmla="*/ 940473 h 1330313"/>
              <a:gd name="csX19" fmla="*/ 5911546 w 5911546"/>
              <a:gd name="csY19" fmla="*/ 1108594 h 1330313"/>
              <a:gd name="csX20" fmla="*/ 5911546 w 5911546"/>
              <a:gd name="csY20" fmla="*/ 1108590 h 1330313"/>
              <a:gd name="csX21" fmla="*/ 5689823 w 5911546"/>
              <a:gd name="csY21" fmla="*/ 1330313 h 1330313"/>
              <a:gd name="csX22" fmla="*/ 5292785 w 5911546"/>
              <a:gd name="csY22" fmla="*/ 1330313 h 1330313"/>
              <a:gd name="csX23" fmla="*/ 4926288 w 5911546"/>
              <a:gd name="csY23" fmla="*/ 1330313 h 1330313"/>
              <a:gd name="csX24" fmla="*/ 4418880 w 5911546"/>
              <a:gd name="csY24" fmla="*/ 1330313 h 1330313"/>
              <a:gd name="csX25" fmla="*/ 3896694 w 5911546"/>
              <a:gd name="csY25" fmla="*/ 1330313 h 1330313"/>
              <a:gd name="csX26" fmla="*/ 3448402 w 5911546"/>
              <a:gd name="csY26" fmla="*/ 1330313 h 1330313"/>
              <a:gd name="csX27" fmla="*/ 3448402 w 5911546"/>
              <a:gd name="csY27" fmla="*/ 1330313 h 1330313"/>
              <a:gd name="csX28" fmla="*/ 2975156 w 5911546"/>
              <a:gd name="csY28" fmla="*/ 1330313 h 1330313"/>
              <a:gd name="csX29" fmla="*/ 2469643 w 5911546"/>
              <a:gd name="csY29" fmla="*/ 1330313 h 1330313"/>
              <a:gd name="csX30" fmla="*/ 1996396 w 5911546"/>
              <a:gd name="csY30" fmla="*/ 1330313 h 1330313"/>
              <a:gd name="csX31" fmla="*/ 1458617 w 5911546"/>
              <a:gd name="csY31" fmla="*/ 1330313 h 1330313"/>
              <a:gd name="csX32" fmla="*/ 985370 w 5911546"/>
              <a:gd name="csY32" fmla="*/ 1330313 h 1330313"/>
              <a:gd name="csX33" fmla="*/ 221723 w 5911546"/>
              <a:gd name="csY33" fmla="*/ 1330313 h 1330313"/>
              <a:gd name="csX34" fmla="*/ 0 w 5911546"/>
              <a:gd name="csY34" fmla="*/ 1108590 h 1330313"/>
              <a:gd name="csX35" fmla="*/ 0 w 5911546"/>
              <a:gd name="csY35" fmla="*/ 1108594 h 1330313"/>
              <a:gd name="csX36" fmla="*/ 0 w 5911546"/>
              <a:gd name="csY36" fmla="*/ 776016 h 1330313"/>
              <a:gd name="csX37" fmla="*/ 0 w 5911546"/>
              <a:gd name="csY37" fmla="*/ 776016 h 1330313"/>
              <a:gd name="csX38" fmla="*/ 0 w 5911546"/>
              <a:gd name="csY38" fmla="*/ 221723 h 133031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</a:cxnLst>
            <a:rect l="l" t="t" r="r" b="b"/>
            <a:pathLst>
              <a:path w="5911546" h="1330313" extrusionOk="0">
                <a:moveTo>
                  <a:pt x="0" y="221723"/>
                </a:moveTo>
                <a:cubicBezTo>
                  <a:pt x="4052" y="78715"/>
                  <a:pt x="97682" y="2149"/>
                  <a:pt x="221723" y="0"/>
                </a:cubicBezTo>
                <a:cubicBezTo>
                  <a:pt x="318033" y="-1835"/>
                  <a:pt x="578046" y="22056"/>
                  <a:pt x="694969" y="0"/>
                </a:cubicBezTo>
                <a:cubicBezTo>
                  <a:pt x="811892" y="-22056"/>
                  <a:pt x="1105496" y="49666"/>
                  <a:pt x="1232749" y="0"/>
                </a:cubicBezTo>
                <a:cubicBezTo>
                  <a:pt x="1360002" y="-49666"/>
                  <a:pt x="1556823" y="42302"/>
                  <a:pt x="1673729" y="0"/>
                </a:cubicBezTo>
                <a:cubicBezTo>
                  <a:pt x="1790635" y="-42302"/>
                  <a:pt x="1924541" y="10207"/>
                  <a:pt x="2114708" y="0"/>
                </a:cubicBezTo>
                <a:cubicBezTo>
                  <a:pt x="2304875" y="-10207"/>
                  <a:pt x="2453048" y="13403"/>
                  <a:pt x="2684755" y="0"/>
                </a:cubicBezTo>
                <a:cubicBezTo>
                  <a:pt x="2916462" y="-13403"/>
                  <a:pt x="3222476" y="33094"/>
                  <a:pt x="3448402" y="0"/>
                </a:cubicBezTo>
                <a:lnTo>
                  <a:pt x="3448402" y="0"/>
                </a:lnTo>
                <a:cubicBezTo>
                  <a:pt x="3629447" y="-45045"/>
                  <a:pt x="3787401" y="46705"/>
                  <a:pt x="3896694" y="0"/>
                </a:cubicBezTo>
                <a:cubicBezTo>
                  <a:pt x="4005987" y="-46705"/>
                  <a:pt x="4229892" y="12515"/>
                  <a:pt x="4344986" y="0"/>
                </a:cubicBezTo>
                <a:cubicBezTo>
                  <a:pt x="4460080" y="-12515"/>
                  <a:pt x="4795455" y="48767"/>
                  <a:pt x="4926288" y="0"/>
                </a:cubicBezTo>
                <a:cubicBezTo>
                  <a:pt x="5023672" y="-7851"/>
                  <a:pt x="5233476" y="37046"/>
                  <a:pt x="5323326" y="0"/>
                </a:cubicBezTo>
                <a:cubicBezTo>
                  <a:pt x="5413176" y="-37046"/>
                  <a:pt x="5565708" y="8491"/>
                  <a:pt x="5689823" y="0"/>
                </a:cubicBezTo>
                <a:cubicBezTo>
                  <a:pt x="5836819" y="8815"/>
                  <a:pt x="5899524" y="108056"/>
                  <a:pt x="5911546" y="221723"/>
                </a:cubicBezTo>
                <a:cubicBezTo>
                  <a:pt x="5929279" y="463690"/>
                  <a:pt x="5863802" y="519865"/>
                  <a:pt x="5911546" y="776016"/>
                </a:cubicBezTo>
                <a:cubicBezTo>
                  <a:pt x="5983823" y="760653"/>
                  <a:pt x="6133157" y="785956"/>
                  <a:pt x="6244844" y="780465"/>
                </a:cubicBezTo>
                <a:cubicBezTo>
                  <a:pt x="6356530" y="774973"/>
                  <a:pt x="6428502" y="787504"/>
                  <a:pt x="6605916" y="785284"/>
                </a:cubicBezTo>
                <a:cubicBezTo>
                  <a:pt x="6494156" y="882423"/>
                  <a:pt x="6331903" y="873634"/>
                  <a:pt x="6272618" y="940473"/>
                </a:cubicBezTo>
                <a:cubicBezTo>
                  <a:pt x="6213333" y="1007312"/>
                  <a:pt x="6015413" y="1025170"/>
                  <a:pt x="5911546" y="1108594"/>
                </a:cubicBezTo>
                <a:lnTo>
                  <a:pt x="5911546" y="1108590"/>
                </a:lnTo>
                <a:cubicBezTo>
                  <a:pt x="5907014" y="1249365"/>
                  <a:pt x="5840200" y="1345722"/>
                  <a:pt x="5689823" y="1330313"/>
                </a:cubicBezTo>
                <a:cubicBezTo>
                  <a:pt x="5551659" y="1357323"/>
                  <a:pt x="5381590" y="1319398"/>
                  <a:pt x="5292785" y="1330313"/>
                </a:cubicBezTo>
                <a:cubicBezTo>
                  <a:pt x="5203980" y="1341228"/>
                  <a:pt x="5001911" y="1314134"/>
                  <a:pt x="4926288" y="1330313"/>
                </a:cubicBezTo>
                <a:cubicBezTo>
                  <a:pt x="4726742" y="1389429"/>
                  <a:pt x="4631853" y="1314907"/>
                  <a:pt x="4418880" y="1330313"/>
                </a:cubicBezTo>
                <a:cubicBezTo>
                  <a:pt x="4205907" y="1345719"/>
                  <a:pt x="4121275" y="1294889"/>
                  <a:pt x="3896694" y="1330313"/>
                </a:cubicBezTo>
                <a:cubicBezTo>
                  <a:pt x="3672113" y="1365737"/>
                  <a:pt x="3642485" y="1292189"/>
                  <a:pt x="3448402" y="1330313"/>
                </a:cubicBezTo>
                <a:lnTo>
                  <a:pt x="3448402" y="1330313"/>
                </a:lnTo>
                <a:cubicBezTo>
                  <a:pt x="3245345" y="1384035"/>
                  <a:pt x="3109094" y="1282335"/>
                  <a:pt x="2975156" y="1330313"/>
                </a:cubicBezTo>
                <a:cubicBezTo>
                  <a:pt x="2841218" y="1378291"/>
                  <a:pt x="2664345" y="1309999"/>
                  <a:pt x="2469643" y="1330313"/>
                </a:cubicBezTo>
                <a:cubicBezTo>
                  <a:pt x="2274941" y="1350627"/>
                  <a:pt x="2124492" y="1313274"/>
                  <a:pt x="1996396" y="1330313"/>
                </a:cubicBezTo>
                <a:cubicBezTo>
                  <a:pt x="1868300" y="1347352"/>
                  <a:pt x="1711081" y="1320205"/>
                  <a:pt x="1458617" y="1330313"/>
                </a:cubicBezTo>
                <a:cubicBezTo>
                  <a:pt x="1206153" y="1340421"/>
                  <a:pt x="1087032" y="1297234"/>
                  <a:pt x="985370" y="1330313"/>
                </a:cubicBezTo>
                <a:cubicBezTo>
                  <a:pt x="883708" y="1363392"/>
                  <a:pt x="400993" y="1309564"/>
                  <a:pt x="221723" y="1330313"/>
                </a:cubicBezTo>
                <a:cubicBezTo>
                  <a:pt x="117175" y="1312079"/>
                  <a:pt x="15473" y="1240147"/>
                  <a:pt x="0" y="1108590"/>
                </a:cubicBezTo>
                <a:lnTo>
                  <a:pt x="0" y="1108594"/>
                </a:lnTo>
                <a:cubicBezTo>
                  <a:pt x="-8472" y="970447"/>
                  <a:pt x="26581" y="852657"/>
                  <a:pt x="0" y="776016"/>
                </a:cubicBezTo>
                <a:lnTo>
                  <a:pt x="0" y="776016"/>
                </a:lnTo>
                <a:cubicBezTo>
                  <a:pt x="-62884" y="518943"/>
                  <a:pt x="27267" y="333526"/>
                  <a:pt x="0" y="221723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001135">
                  <a:prstGeom prst="wedgeRoundRectCallout">
                    <a:avLst>
                      <a:gd name="adj1" fmla="val 61746"/>
                      <a:gd name="adj2" fmla="val 9030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845740-1957-3B24-7544-BAA2B36F5C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677"/>
          <a:stretch>
            <a:fillRect/>
          </a:stretch>
        </p:blipFill>
        <p:spPr>
          <a:xfrm>
            <a:off x="9063836" y="872793"/>
            <a:ext cx="2921335" cy="2697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495B40-DBFD-F9A0-077C-F431327ED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3836" y="3653878"/>
            <a:ext cx="2921334" cy="2921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117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  <p:bldP spid="6" grpId="0"/>
      <p:bldP spid="7" grpId="0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C1A15E-397E-E26C-9FC6-18FAE92917F6}"/>
              </a:ext>
            </a:extLst>
          </p:cNvPr>
          <p:cNvSpPr txBox="1"/>
          <p:nvPr/>
        </p:nvSpPr>
        <p:spPr>
          <a:xfrm>
            <a:off x="489856" y="2206508"/>
            <a:ext cx="658585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None/>
            </a:pP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Andrija </a:t>
            </a:r>
            <a:r>
              <a:rPr lang="en-US" sz="2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Štampar</a:t>
            </a: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jedan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od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osnivača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WHO-a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zagovarao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>
                <a:solidFill>
                  <a:srgbClr val="1673B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zdravlje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kao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1673B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pravo</a:t>
            </a:r>
            <a:r>
              <a:rPr lang="en-US" sz="2400" dirty="0">
                <a:solidFill>
                  <a:srgbClr val="1673B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1673B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svakog</a:t>
            </a:r>
            <a:r>
              <a:rPr lang="en-US" sz="2400" dirty="0">
                <a:solidFill>
                  <a:srgbClr val="1673B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1673B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čovjeka</a:t>
            </a:r>
            <a:endParaRPr lang="en-US" sz="2400" dirty="0">
              <a:solidFill>
                <a:srgbClr val="1673B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utemeljitelj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moderne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preventivne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medicine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8E534D-5BA1-B364-40E9-5BC69B61B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3476" y="1651603"/>
            <a:ext cx="2928668" cy="3664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CF0B9F-C8D3-9F32-5239-6B6523D3F12E}"/>
              </a:ext>
            </a:extLst>
          </p:cNvPr>
          <p:cNvSpPr txBox="1"/>
          <p:nvPr/>
        </p:nvSpPr>
        <p:spPr>
          <a:xfrm>
            <a:off x="375650" y="4955584"/>
            <a:ext cx="5551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Je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li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to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danas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ostvareno</a:t>
            </a:r>
            <a:r>
              <a:rPr lang="es-ES" sz="2400" dirty="0">
                <a:latin typeface="Segoe UI" panose="020B0502040204020203" pitchFamily="34" charset="0"/>
                <a:cs typeface="Segoe UI" panose="020B0502040204020203" pitchFamily="34" charset="0"/>
              </a:rPr>
              <a:t>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4DF7649C-5C77-20B8-75AC-C5B487F22B87}"/>
              </a:ext>
            </a:extLst>
          </p:cNvPr>
          <p:cNvSpPr/>
          <p:nvPr/>
        </p:nvSpPr>
        <p:spPr>
          <a:xfrm>
            <a:off x="1110137" y="4779641"/>
            <a:ext cx="4637520" cy="1011559"/>
          </a:xfrm>
          <a:custGeom>
            <a:avLst/>
            <a:gdLst>
              <a:gd name="csX0" fmla="*/ 0 w 4637520"/>
              <a:gd name="csY0" fmla="*/ 168597 h 1011559"/>
              <a:gd name="csX1" fmla="*/ 168597 w 4637520"/>
              <a:gd name="csY1" fmla="*/ 0 h 1011559"/>
              <a:gd name="csX2" fmla="*/ 625189 w 4637520"/>
              <a:gd name="csY2" fmla="*/ 0 h 1011559"/>
              <a:gd name="csX3" fmla="*/ 1132514 w 4637520"/>
              <a:gd name="csY3" fmla="*/ 0 h 1011559"/>
              <a:gd name="csX4" fmla="*/ 1563740 w 4637520"/>
              <a:gd name="csY4" fmla="*/ 0 h 1011559"/>
              <a:gd name="csX5" fmla="*/ 1994966 w 4637520"/>
              <a:gd name="csY5" fmla="*/ 0 h 1011559"/>
              <a:gd name="csX6" fmla="*/ 2705220 w 4637520"/>
              <a:gd name="csY6" fmla="*/ 0 h 1011559"/>
              <a:gd name="csX7" fmla="*/ 2705220 w 4637520"/>
              <a:gd name="csY7" fmla="*/ 0 h 1011559"/>
              <a:gd name="csX8" fmla="*/ 3284910 w 4637520"/>
              <a:gd name="csY8" fmla="*/ 0 h 1011559"/>
              <a:gd name="csX9" fmla="*/ 3864600 w 4637520"/>
              <a:gd name="csY9" fmla="*/ 0 h 1011559"/>
              <a:gd name="csX10" fmla="*/ 4148632 w 4637520"/>
              <a:gd name="csY10" fmla="*/ 0 h 1011559"/>
              <a:gd name="csX11" fmla="*/ 4468923 w 4637520"/>
              <a:gd name="csY11" fmla="*/ 0 h 1011559"/>
              <a:gd name="csX12" fmla="*/ 4637520 w 4637520"/>
              <a:gd name="csY12" fmla="*/ 168597 h 1011559"/>
              <a:gd name="csX13" fmla="*/ 4637520 w 4637520"/>
              <a:gd name="csY13" fmla="*/ 590076 h 1011559"/>
              <a:gd name="csX14" fmla="*/ 5182243 w 4637520"/>
              <a:gd name="csY14" fmla="*/ 597123 h 1011559"/>
              <a:gd name="csX15" fmla="*/ 4637520 w 4637520"/>
              <a:gd name="csY15" fmla="*/ 842966 h 1011559"/>
              <a:gd name="csX16" fmla="*/ 4637520 w 4637520"/>
              <a:gd name="csY16" fmla="*/ 842962 h 1011559"/>
              <a:gd name="csX17" fmla="*/ 4468923 w 4637520"/>
              <a:gd name="csY17" fmla="*/ 1011559 h 1011559"/>
              <a:gd name="csX18" fmla="*/ 4178848 w 4637520"/>
              <a:gd name="csY18" fmla="*/ 1011559 h 1011559"/>
              <a:gd name="csX19" fmla="*/ 3864600 w 4637520"/>
              <a:gd name="csY19" fmla="*/ 1011559 h 1011559"/>
              <a:gd name="csX20" fmla="*/ 3273316 w 4637520"/>
              <a:gd name="csY20" fmla="*/ 1011559 h 1011559"/>
              <a:gd name="csX21" fmla="*/ 2705220 w 4637520"/>
              <a:gd name="csY21" fmla="*/ 1011559 h 1011559"/>
              <a:gd name="csX22" fmla="*/ 2705220 w 4637520"/>
              <a:gd name="csY22" fmla="*/ 1011559 h 1011559"/>
              <a:gd name="csX23" fmla="*/ 2248628 w 4637520"/>
              <a:gd name="csY23" fmla="*/ 1011559 h 1011559"/>
              <a:gd name="csX24" fmla="*/ 1817402 w 4637520"/>
              <a:gd name="csY24" fmla="*/ 1011559 h 1011559"/>
              <a:gd name="csX25" fmla="*/ 1386176 w 4637520"/>
              <a:gd name="csY25" fmla="*/ 1011559 h 1011559"/>
              <a:gd name="csX26" fmla="*/ 929584 w 4637520"/>
              <a:gd name="csY26" fmla="*/ 1011559 h 1011559"/>
              <a:gd name="csX27" fmla="*/ 168597 w 4637520"/>
              <a:gd name="csY27" fmla="*/ 1011559 h 1011559"/>
              <a:gd name="csX28" fmla="*/ 0 w 4637520"/>
              <a:gd name="csY28" fmla="*/ 842962 h 1011559"/>
              <a:gd name="csX29" fmla="*/ 0 w 4637520"/>
              <a:gd name="csY29" fmla="*/ 842966 h 1011559"/>
              <a:gd name="csX30" fmla="*/ 0 w 4637520"/>
              <a:gd name="csY30" fmla="*/ 590076 h 1011559"/>
              <a:gd name="csX31" fmla="*/ 0 w 4637520"/>
              <a:gd name="csY31" fmla="*/ 590076 h 1011559"/>
              <a:gd name="csX32" fmla="*/ 0 w 4637520"/>
              <a:gd name="csY32" fmla="*/ 168597 h 101155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</a:cxnLst>
            <a:rect l="l" t="t" r="r" b="b"/>
            <a:pathLst>
              <a:path w="4637520" h="1011559" extrusionOk="0">
                <a:moveTo>
                  <a:pt x="0" y="168597"/>
                </a:moveTo>
                <a:cubicBezTo>
                  <a:pt x="3930" y="55546"/>
                  <a:pt x="64103" y="15404"/>
                  <a:pt x="168597" y="0"/>
                </a:cubicBezTo>
                <a:cubicBezTo>
                  <a:pt x="312851" y="-33491"/>
                  <a:pt x="510312" y="50956"/>
                  <a:pt x="625189" y="0"/>
                </a:cubicBezTo>
                <a:cubicBezTo>
                  <a:pt x="740066" y="-50956"/>
                  <a:pt x="950819" y="53289"/>
                  <a:pt x="1132514" y="0"/>
                </a:cubicBezTo>
                <a:cubicBezTo>
                  <a:pt x="1314209" y="-53289"/>
                  <a:pt x="1419393" y="50721"/>
                  <a:pt x="1563740" y="0"/>
                </a:cubicBezTo>
                <a:cubicBezTo>
                  <a:pt x="1708087" y="-50721"/>
                  <a:pt x="1883170" y="50307"/>
                  <a:pt x="1994966" y="0"/>
                </a:cubicBezTo>
                <a:cubicBezTo>
                  <a:pt x="2106762" y="-50307"/>
                  <a:pt x="2538342" y="21083"/>
                  <a:pt x="2705220" y="0"/>
                </a:cubicBezTo>
                <a:lnTo>
                  <a:pt x="2705220" y="0"/>
                </a:lnTo>
                <a:cubicBezTo>
                  <a:pt x="2831241" y="-65769"/>
                  <a:pt x="3130673" y="57048"/>
                  <a:pt x="3284910" y="0"/>
                </a:cubicBezTo>
                <a:cubicBezTo>
                  <a:pt x="3439147" y="-57048"/>
                  <a:pt x="3681818" y="23164"/>
                  <a:pt x="3864600" y="0"/>
                </a:cubicBezTo>
                <a:cubicBezTo>
                  <a:pt x="4003756" y="-31427"/>
                  <a:pt x="4069092" y="6329"/>
                  <a:pt x="4148632" y="0"/>
                </a:cubicBezTo>
                <a:cubicBezTo>
                  <a:pt x="4228172" y="-6329"/>
                  <a:pt x="4354065" y="32398"/>
                  <a:pt x="4468923" y="0"/>
                </a:cubicBezTo>
                <a:cubicBezTo>
                  <a:pt x="4545441" y="-16519"/>
                  <a:pt x="4635234" y="77778"/>
                  <a:pt x="4637520" y="168597"/>
                </a:cubicBezTo>
                <a:cubicBezTo>
                  <a:pt x="4647668" y="296485"/>
                  <a:pt x="4593017" y="399729"/>
                  <a:pt x="4637520" y="590076"/>
                </a:cubicBezTo>
                <a:cubicBezTo>
                  <a:pt x="4852194" y="549535"/>
                  <a:pt x="4999672" y="597774"/>
                  <a:pt x="5182243" y="597123"/>
                </a:cubicBezTo>
                <a:cubicBezTo>
                  <a:pt x="4940041" y="731748"/>
                  <a:pt x="4856852" y="667567"/>
                  <a:pt x="4637520" y="842966"/>
                </a:cubicBezTo>
                <a:lnTo>
                  <a:pt x="4637520" y="842962"/>
                </a:lnTo>
                <a:cubicBezTo>
                  <a:pt x="4632897" y="945411"/>
                  <a:pt x="4571172" y="986172"/>
                  <a:pt x="4468923" y="1011559"/>
                </a:cubicBezTo>
                <a:cubicBezTo>
                  <a:pt x="4363749" y="1025013"/>
                  <a:pt x="4313662" y="1000149"/>
                  <a:pt x="4178848" y="1011559"/>
                </a:cubicBezTo>
                <a:cubicBezTo>
                  <a:pt x="4044035" y="1022969"/>
                  <a:pt x="4013070" y="984198"/>
                  <a:pt x="3864600" y="1011559"/>
                </a:cubicBezTo>
                <a:cubicBezTo>
                  <a:pt x="3659371" y="1031533"/>
                  <a:pt x="3567576" y="944103"/>
                  <a:pt x="3273316" y="1011559"/>
                </a:cubicBezTo>
                <a:cubicBezTo>
                  <a:pt x="2979056" y="1079015"/>
                  <a:pt x="2854023" y="957346"/>
                  <a:pt x="2705220" y="1011559"/>
                </a:cubicBezTo>
                <a:lnTo>
                  <a:pt x="2705220" y="1011559"/>
                </a:lnTo>
                <a:cubicBezTo>
                  <a:pt x="2592748" y="1021101"/>
                  <a:pt x="2365038" y="975477"/>
                  <a:pt x="2248628" y="1011559"/>
                </a:cubicBezTo>
                <a:cubicBezTo>
                  <a:pt x="2132218" y="1047641"/>
                  <a:pt x="1935885" y="984260"/>
                  <a:pt x="1817402" y="1011559"/>
                </a:cubicBezTo>
                <a:cubicBezTo>
                  <a:pt x="1698919" y="1038858"/>
                  <a:pt x="1481410" y="960896"/>
                  <a:pt x="1386176" y="1011559"/>
                </a:cubicBezTo>
                <a:cubicBezTo>
                  <a:pt x="1290942" y="1062222"/>
                  <a:pt x="1088675" y="1010824"/>
                  <a:pt x="929584" y="1011559"/>
                </a:cubicBezTo>
                <a:cubicBezTo>
                  <a:pt x="770493" y="1012294"/>
                  <a:pt x="435985" y="920648"/>
                  <a:pt x="168597" y="1011559"/>
                </a:cubicBezTo>
                <a:cubicBezTo>
                  <a:pt x="57225" y="1001036"/>
                  <a:pt x="2201" y="933601"/>
                  <a:pt x="0" y="842962"/>
                </a:cubicBezTo>
                <a:lnTo>
                  <a:pt x="0" y="842966"/>
                </a:lnTo>
                <a:cubicBezTo>
                  <a:pt x="-1025" y="751961"/>
                  <a:pt x="20735" y="664129"/>
                  <a:pt x="0" y="590076"/>
                </a:cubicBezTo>
                <a:lnTo>
                  <a:pt x="0" y="590076"/>
                </a:lnTo>
                <a:cubicBezTo>
                  <a:pt x="-23265" y="433091"/>
                  <a:pt x="41009" y="269814"/>
                  <a:pt x="0" y="168597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001135">
                  <a:prstGeom prst="wedgeRoundRectCallout">
                    <a:avLst>
                      <a:gd name="adj1" fmla="val 61746"/>
                      <a:gd name="adj2" fmla="val 9030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9870B6-A505-6298-4D58-90EB4B0466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741" t="46573" r="10789" b="15556"/>
          <a:stretch>
            <a:fillRect/>
          </a:stretch>
        </p:blipFill>
        <p:spPr>
          <a:xfrm>
            <a:off x="6661853" y="4577848"/>
            <a:ext cx="1595747" cy="14151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DD3675-29C6-5BB4-EE42-D061107C44DF}"/>
              </a:ext>
            </a:extLst>
          </p:cNvPr>
          <p:cNvSpPr txBox="1"/>
          <p:nvPr/>
        </p:nvSpPr>
        <p:spPr>
          <a:xfrm>
            <a:off x="1509073" y="5075991"/>
            <a:ext cx="38396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latin typeface="Segoe UI" panose="020B0502040204020203" pitchFamily="34" charset="0"/>
                <a:cs typeface="Segoe UI" panose="020B0502040204020203" pitchFamily="34" charset="0"/>
              </a:rPr>
              <a:t>Zašto je prevencija važnija od liječenja?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1B4A8660-1EFA-D19D-6301-36D207528250}"/>
              </a:ext>
            </a:extLst>
          </p:cNvPr>
          <p:cNvSpPr/>
          <p:nvPr/>
        </p:nvSpPr>
        <p:spPr>
          <a:xfrm>
            <a:off x="1110137" y="4763718"/>
            <a:ext cx="4637520" cy="1381673"/>
          </a:xfrm>
          <a:custGeom>
            <a:avLst/>
            <a:gdLst>
              <a:gd name="csX0" fmla="*/ 0 w 4637520"/>
              <a:gd name="csY0" fmla="*/ 230283 h 1381673"/>
              <a:gd name="csX1" fmla="*/ 230283 w 4637520"/>
              <a:gd name="csY1" fmla="*/ 0 h 1381673"/>
              <a:gd name="csX2" fmla="*/ 675772 w 4637520"/>
              <a:gd name="csY2" fmla="*/ 0 h 1381673"/>
              <a:gd name="csX3" fmla="*/ 1170759 w 4637520"/>
              <a:gd name="csY3" fmla="*/ 0 h 1381673"/>
              <a:gd name="csX4" fmla="*/ 1591498 w 4637520"/>
              <a:gd name="csY4" fmla="*/ 0 h 1381673"/>
              <a:gd name="csX5" fmla="*/ 2012238 w 4637520"/>
              <a:gd name="csY5" fmla="*/ 0 h 1381673"/>
              <a:gd name="csX6" fmla="*/ 2705220 w 4637520"/>
              <a:gd name="csY6" fmla="*/ 0 h 1381673"/>
              <a:gd name="csX7" fmla="*/ 2705220 w 4637520"/>
              <a:gd name="csY7" fmla="*/ 0 h 1381673"/>
              <a:gd name="csX8" fmla="*/ 3284910 w 4637520"/>
              <a:gd name="csY8" fmla="*/ 0 h 1381673"/>
              <a:gd name="csX9" fmla="*/ 3864600 w 4637520"/>
              <a:gd name="csY9" fmla="*/ 0 h 1381673"/>
              <a:gd name="csX10" fmla="*/ 4407237 w 4637520"/>
              <a:gd name="csY10" fmla="*/ 0 h 1381673"/>
              <a:gd name="csX11" fmla="*/ 4637520 w 4637520"/>
              <a:gd name="csY11" fmla="*/ 230283 h 1381673"/>
              <a:gd name="csX12" fmla="*/ 4637520 w 4637520"/>
              <a:gd name="csY12" fmla="*/ 805976 h 1381673"/>
              <a:gd name="csX13" fmla="*/ 5182243 w 4637520"/>
              <a:gd name="csY13" fmla="*/ 815602 h 1381673"/>
              <a:gd name="csX14" fmla="*/ 4909882 w 4637520"/>
              <a:gd name="csY14" fmla="*/ 983498 h 1381673"/>
              <a:gd name="csX15" fmla="*/ 4637520 w 4637520"/>
              <a:gd name="csY15" fmla="*/ 1151394 h 1381673"/>
              <a:gd name="csX16" fmla="*/ 4637520 w 4637520"/>
              <a:gd name="csY16" fmla="*/ 1151390 h 1381673"/>
              <a:gd name="csX17" fmla="*/ 4407237 w 4637520"/>
              <a:gd name="csY17" fmla="*/ 1381673 h 1381673"/>
              <a:gd name="csX18" fmla="*/ 3864600 w 4637520"/>
              <a:gd name="csY18" fmla="*/ 1381673 h 1381673"/>
              <a:gd name="csX19" fmla="*/ 3261722 w 4637520"/>
              <a:gd name="csY19" fmla="*/ 1381673 h 1381673"/>
              <a:gd name="csX20" fmla="*/ 2705220 w 4637520"/>
              <a:gd name="csY20" fmla="*/ 1381673 h 1381673"/>
              <a:gd name="csX21" fmla="*/ 2705220 w 4637520"/>
              <a:gd name="csY21" fmla="*/ 1381673 h 1381673"/>
              <a:gd name="csX22" fmla="*/ 2210233 w 4637520"/>
              <a:gd name="csY22" fmla="*/ 1381673 h 1381673"/>
              <a:gd name="csX23" fmla="*/ 1764744 w 4637520"/>
              <a:gd name="csY23" fmla="*/ 1381673 h 1381673"/>
              <a:gd name="csX24" fmla="*/ 1344005 w 4637520"/>
              <a:gd name="csY24" fmla="*/ 1381673 h 1381673"/>
              <a:gd name="csX25" fmla="*/ 923265 w 4637520"/>
              <a:gd name="csY25" fmla="*/ 1381673 h 1381673"/>
              <a:gd name="csX26" fmla="*/ 230283 w 4637520"/>
              <a:gd name="csY26" fmla="*/ 1381673 h 1381673"/>
              <a:gd name="csX27" fmla="*/ 0 w 4637520"/>
              <a:gd name="csY27" fmla="*/ 1151390 h 1381673"/>
              <a:gd name="csX28" fmla="*/ 0 w 4637520"/>
              <a:gd name="csY28" fmla="*/ 1151394 h 1381673"/>
              <a:gd name="csX29" fmla="*/ 0 w 4637520"/>
              <a:gd name="csY29" fmla="*/ 805976 h 1381673"/>
              <a:gd name="csX30" fmla="*/ 0 w 4637520"/>
              <a:gd name="csY30" fmla="*/ 805976 h 1381673"/>
              <a:gd name="csX31" fmla="*/ 0 w 4637520"/>
              <a:gd name="csY31" fmla="*/ 230283 h 138167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4637520" h="1381673" extrusionOk="0">
                <a:moveTo>
                  <a:pt x="0" y="230283"/>
                </a:moveTo>
                <a:cubicBezTo>
                  <a:pt x="6616" y="69539"/>
                  <a:pt x="83768" y="26168"/>
                  <a:pt x="230283" y="0"/>
                </a:cubicBezTo>
                <a:cubicBezTo>
                  <a:pt x="388109" y="-30832"/>
                  <a:pt x="574560" y="31535"/>
                  <a:pt x="675772" y="0"/>
                </a:cubicBezTo>
                <a:cubicBezTo>
                  <a:pt x="776984" y="-31535"/>
                  <a:pt x="930161" y="26417"/>
                  <a:pt x="1170759" y="0"/>
                </a:cubicBezTo>
                <a:cubicBezTo>
                  <a:pt x="1411357" y="-26417"/>
                  <a:pt x="1411493" y="37575"/>
                  <a:pt x="1591498" y="0"/>
                </a:cubicBezTo>
                <a:cubicBezTo>
                  <a:pt x="1771503" y="-37575"/>
                  <a:pt x="1866052" y="39808"/>
                  <a:pt x="2012238" y="0"/>
                </a:cubicBezTo>
                <a:cubicBezTo>
                  <a:pt x="2158424" y="-39808"/>
                  <a:pt x="2486510" y="74749"/>
                  <a:pt x="2705220" y="0"/>
                </a:cubicBezTo>
                <a:lnTo>
                  <a:pt x="2705220" y="0"/>
                </a:lnTo>
                <a:cubicBezTo>
                  <a:pt x="2831241" y="-65769"/>
                  <a:pt x="3130673" y="57048"/>
                  <a:pt x="3284910" y="0"/>
                </a:cubicBezTo>
                <a:cubicBezTo>
                  <a:pt x="3439147" y="-57048"/>
                  <a:pt x="3681818" y="23164"/>
                  <a:pt x="3864600" y="0"/>
                </a:cubicBezTo>
                <a:cubicBezTo>
                  <a:pt x="4090391" y="-15320"/>
                  <a:pt x="4227808" y="22995"/>
                  <a:pt x="4407237" y="0"/>
                </a:cubicBezTo>
                <a:cubicBezTo>
                  <a:pt x="4539207" y="6788"/>
                  <a:pt x="4663535" y="87844"/>
                  <a:pt x="4637520" y="230283"/>
                </a:cubicBezTo>
                <a:cubicBezTo>
                  <a:pt x="4643811" y="483431"/>
                  <a:pt x="4595760" y="549567"/>
                  <a:pt x="4637520" y="805976"/>
                </a:cubicBezTo>
                <a:cubicBezTo>
                  <a:pt x="4763192" y="780827"/>
                  <a:pt x="4984486" y="854705"/>
                  <a:pt x="5182243" y="815602"/>
                </a:cubicBezTo>
                <a:cubicBezTo>
                  <a:pt x="5056103" y="910927"/>
                  <a:pt x="5015248" y="887089"/>
                  <a:pt x="4909882" y="983498"/>
                </a:cubicBezTo>
                <a:cubicBezTo>
                  <a:pt x="4804516" y="1079906"/>
                  <a:pt x="4739760" y="1064454"/>
                  <a:pt x="4637520" y="1151394"/>
                </a:cubicBezTo>
                <a:lnTo>
                  <a:pt x="4637520" y="1151390"/>
                </a:lnTo>
                <a:cubicBezTo>
                  <a:pt x="4635478" y="1282694"/>
                  <a:pt x="4541130" y="1363024"/>
                  <a:pt x="4407237" y="1381673"/>
                </a:cubicBezTo>
                <a:cubicBezTo>
                  <a:pt x="4148306" y="1416844"/>
                  <a:pt x="4059252" y="1327025"/>
                  <a:pt x="3864600" y="1381673"/>
                </a:cubicBezTo>
                <a:cubicBezTo>
                  <a:pt x="3666263" y="1444147"/>
                  <a:pt x="3440836" y="1316973"/>
                  <a:pt x="3261722" y="1381673"/>
                </a:cubicBezTo>
                <a:cubicBezTo>
                  <a:pt x="3082608" y="1446373"/>
                  <a:pt x="2969035" y="1379089"/>
                  <a:pt x="2705220" y="1381673"/>
                </a:cubicBezTo>
                <a:lnTo>
                  <a:pt x="2705220" y="1381673"/>
                </a:lnTo>
                <a:cubicBezTo>
                  <a:pt x="2556678" y="1403158"/>
                  <a:pt x="2354749" y="1377336"/>
                  <a:pt x="2210233" y="1381673"/>
                </a:cubicBezTo>
                <a:cubicBezTo>
                  <a:pt x="2065717" y="1386010"/>
                  <a:pt x="1901204" y="1347572"/>
                  <a:pt x="1764744" y="1381673"/>
                </a:cubicBezTo>
                <a:cubicBezTo>
                  <a:pt x="1628284" y="1415774"/>
                  <a:pt x="1533568" y="1338028"/>
                  <a:pt x="1344005" y="1381673"/>
                </a:cubicBezTo>
                <a:cubicBezTo>
                  <a:pt x="1154442" y="1425318"/>
                  <a:pt x="1083972" y="1373395"/>
                  <a:pt x="923265" y="1381673"/>
                </a:cubicBezTo>
                <a:cubicBezTo>
                  <a:pt x="762558" y="1389951"/>
                  <a:pt x="481838" y="1339793"/>
                  <a:pt x="230283" y="1381673"/>
                </a:cubicBezTo>
                <a:cubicBezTo>
                  <a:pt x="119939" y="1407945"/>
                  <a:pt x="-17460" y="1272025"/>
                  <a:pt x="0" y="1151390"/>
                </a:cubicBezTo>
                <a:lnTo>
                  <a:pt x="0" y="1151394"/>
                </a:lnTo>
                <a:cubicBezTo>
                  <a:pt x="-3995" y="1082089"/>
                  <a:pt x="1802" y="914596"/>
                  <a:pt x="0" y="805976"/>
                </a:cubicBezTo>
                <a:lnTo>
                  <a:pt x="0" y="805976"/>
                </a:lnTo>
                <a:cubicBezTo>
                  <a:pt x="-30836" y="592824"/>
                  <a:pt x="32293" y="402566"/>
                  <a:pt x="0" y="230283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001135">
                  <a:prstGeom prst="wedgeRoundRectCallout">
                    <a:avLst>
                      <a:gd name="adj1" fmla="val 61746"/>
                      <a:gd name="adj2" fmla="val 9030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8D7DEA-B5A5-08FC-D8A1-6238157124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741" t="46573" r="10789" b="15556"/>
          <a:stretch>
            <a:fillRect/>
          </a:stretch>
        </p:blipFill>
        <p:spPr>
          <a:xfrm>
            <a:off x="6814253" y="4730248"/>
            <a:ext cx="1595747" cy="14151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6B065A-788E-A12C-1733-53C40ECA7A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296" t="42222" r="4074" b="43866"/>
          <a:stretch>
            <a:fillRect/>
          </a:stretch>
        </p:blipFill>
        <p:spPr>
          <a:xfrm>
            <a:off x="375650" y="1073060"/>
            <a:ext cx="8034350" cy="83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4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 animBg="1"/>
      <p:bldP spid="8" grpId="1" animBg="1"/>
      <p:bldP spid="10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BDD195A-FB54-E90C-F490-B5F8D936F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02" y="1872381"/>
            <a:ext cx="3592229" cy="2394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576D46-9441-F67E-33EB-C05208706DD6}"/>
              </a:ext>
            </a:extLst>
          </p:cNvPr>
          <p:cNvSpPr txBox="1"/>
          <p:nvPr/>
        </p:nvSpPr>
        <p:spPr>
          <a:xfrm>
            <a:off x="3907971" y="844908"/>
            <a:ext cx="8186056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U 19.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stoljeću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u </a:t>
            </a:r>
            <a:r>
              <a:rPr lang="hr-HR" sz="2400" dirty="0">
                <a:latin typeface="Segoe UI" panose="020B0502040204020203" pitchFamily="34" charset="0"/>
                <a:cs typeface="Segoe UI" panose="020B0502040204020203" pitchFamily="34" charset="0"/>
              </a:rPr>
              <a:t>Londonu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bila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je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vrlo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popularna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gostionica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blizu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luke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r>
              <a:rPr lang="hr-HR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Tamo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su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svakodnevno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jeli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radnici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putnici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i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mornari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hr-H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U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isto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vrijeme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, u tom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dijelu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grada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učestalo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su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se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javljale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teške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probavne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bolesti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dok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su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drugi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dijelovi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grada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bili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znatno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manje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pogođeni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hr-H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Gradske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vlasti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nisu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odmah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mogle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objasniti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zašto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r>
              <a:rPr lang="hr-HR" sz="2400" dirty="0">
                <a:latin typeface="Segoe UI" panose="020B0502040204020203" pitchFamily="34" charset="0"/>
                <a:cs typeface="Segoe UI" panose="020B0502040204020203" pitchFamily="34" charset="0"/>
              </a:rPr>
              <a:t> Neki su tada tvrdili da je uzrok „loš zrak“, dok su drugi sumnjali na vodu i hranu.</a:t>
            </a: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D7C359-A2B7-4497-855A-D408BEB5BD37}"/>
              </a:ext>
            </a:extLst>
          </p:cNvPr>
          <p:cNvSpPr txBox="1"/>
          <p:nvPr/>
        </p:nvSpPr>
        <p:spPr>
          <a:xfrm>
            <a:off x="1730828" y="4756981"/>
            <a:ext cx="9133115" cy="1354217"/>
          </a:xfrm>
          <a:prstGeom prst="rect">
            <a:avLst/>
          </a:prstGeom>
          <a:solidFill>
            <a:srgbClr val="FFF9E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Što bi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moglo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biti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zajedničko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ljudima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koji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su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ondje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obolijevali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?</a:t>
            </a:r>
            <a:endParaRPr lang="hr-H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Koje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bi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uvjete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u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gostionici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trebalo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ispitati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?</a:t>
            </a:r>
            <a:endParaRPr lang="hr-H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Što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tada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ljudi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nisu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znali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, a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danas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znamo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6F2C49-9EC1-2590-BAD2-532C741A1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688" b="68555" l="9245" r="90820">
                        <a14:foregroundMark x1="9245" y1="46680" x2="9245" y2="46680"/>
                        <a14:foregroundMark x1="73893" y1="46289" x2="73893" y2="46289"/>
                        <a14:foregroundMark x1="78255" y1="43164" x2="84180" y2="43164"/>
                        <a14:foregroundMark x1="88346" y1="31250" x2="88346" y2="31250"/>
                        <a14:foregroundMark x1="88346" y1="31250" x2="63607" y2="35840"/>
                        <a14:foregroundMark x1="46094" y1="42383" x2="56120" y2="50977"/>
                        <a14:foregroundMark x1="27799" y1="68652" x2="27799" y2="68652"/>
                        <a14:foregroundMark x1="90885" y1="48242" x2="90885" y2="48242"/>
                        <a14:foregroundMark x1="87305" y1="29688" x2="87305" y2="29688"/>
                      </a14:backgroundRemoval>
                    </a14:imgEffect>
                  </a14:imgLayer>
                </a14:imgProps>
              </a:ext>
            </a:extLst>
          </a:blip>
          <a:srcRect l="6953" t="25238" r="6525" b="26667"/>
          <a:stretch>
            <a:fillRect/>
          </a:stretch>
        </p:blipFill>
        <p:spPr>
          <a:xfrm>
            <a:off x="54262" y="949773"/>
            <a:ext cx="3657600" cy="135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07773AFF-737E-9939-BBCD-79CDAFA25B67}"/>
              </a:ext>
            </a:extLst>
          </p:cNvPr>
          <p:cNvSpPr/>
          <p:nvPr/>
        </p:nvSpPr>
        <p:spPr>
          <a:xfrm>
            <a:off x="0" y="1620253"/>
            <a:ext cx="11869783" cy="1116000"/>
          </a:xfrm>
          <a:prstGeom prst="homePlate">
            <a:avLst/>
          </a:prstGeom>
          <a:solidFill>
            <a:srgbClr val="FFF4E4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5287B6-983B-E623-F5BE-25899E5FAD69}"/>
              </a:ext>
            </a:extLst>
          </p:cNvPr>
          <p:cNvSpPr txBox="1"/>
          <p:nvPr/>
        </p:nvSpPr>
        <p:spPr>
          <a:xfrm>
            <a:off x="322216" y="1731977"/>
            <a:ext cx="1082039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Bi li </a:t>
            </a:r>
            <a:r>
              <a:rPr lang="en-US" sz="2600" dirty="0" err="1">
                <a:latin typeface="Segoe UI" panose="020B0502040204020203" pitchFamily="34" charset="0"/>
                <a:cs typeface="Segoe UI" panose="020B0502040204020203" pitchFamily="34" charset="0"/>
              </a:rPr>
              <a:t>promijenio</a:t>
            </a: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en-US" sz="2600" dirty="0" err="1">
                <a:latin typeface="Segoe UI" panose="020B0502040204020203" pitchFamily="34" charset="0"/>
                <a:cs typeface="Segoe UI" panose="020B0502040204020203" pitchFamily="34" charset="0"/>
              </a:rPr>
              <a:t>promijenila</a:t>
            </a: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cs typeface="Segoe UI" panose="020B0502040204020203" pitchFamily="34" charset="0"/>
              </a:rPr>
              <a:t>neku</a:t>
            </a: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cs typeface="Segoe UI" panose="020B0502040204020203" pitchFamily="34" charset="0"/>
              </a:rPr>
              <a:t>svoju</a:t>
            </a: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cs typeface="Segoe UI" panose="020B0502040204020203" pitchFamily="34" charset="0"/>
              </a:rPr>
              <a:t>higijensku</a:t>
            </a: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cs typeface="Segoe UI" panose="020B0502040204020203" pitchFamily="34" charset="0"/>
              </a:rPr>
              <a:t>naviku</a:t>
            </a: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cs typeface="Segoe UI" panose="020B0502040204020203" pitchFamily="34" charset="0"/>
              </a:rPr>
              <a:t>nakon</a:t>
            </a: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cs typeface="Segoe UI" panose="020B0502040204020203" pitchFamily="34" charset="0"/>
              </a:rPr>
              <a:t>današnjeg</a:t>
            </a: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cs typeface="Segoe UI" panose="020B0502040204020203" pitchFamily="34" charset="0"/>
              </a:rPr>
              <a:t>sata</a:t>
            </a: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? Koju?</a:t>
            </a:r>
            <a:endParaRPr lang="hr-HR" sz="2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318CA2-8788-21C1-9DEE-0EC232E16FDB}"/>
              </a:ext>
            </a:extLst>
          </p:cNvPr>
          <p:cNvSpPr txBox="1"/>
          <p:nvPr/>
        </p:nvSpPr>
        <p:spPr>
          <a:xfrm>
            <a:off x="168122" y="913291"/>
            <a:ext cx="417527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600" b="1" dirty="0">
                <a:latin typeface="Segoe UI" panose="020B0502040204020203" pitchFamily="34" charset="0"/>
                <a:cs typeface="Segoe UI" panose="020B0502040204020203" pitchFamily="34" charset="0"/>
              </a:rPr>
              <a:t>Razmisli i odgovori…</a:t>
            </a:r>
            <a:endParaRPr lang="en-US" sz="2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B7B31A-E6B1-F18B-B4DC-2F77E6A818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371" t="6173" r="51810" b="57407"/>
          <a:stretch>
            <a:fillRect/>
          </a:stretch>
        </p:blipFill>
        <p:spPr>
          <a:xfrm>
            <a:off x="1713909" y="3429000"/>
            <a:ext cx="2517621" cy="21973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A42E87-68F3-813D-13E2-4A4ACFAE3A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633" t="41527" b="20459"/>
          <a:stretch>
            <a:fillRect/>
          </a:stretch>
        </p:blipFill>
        <p:spPr>
          <a:xfrm>
            <a:off x="4153711" y="3224164"/>
            <a:ext cx="6211824" cy="260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1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B1FCD7-1664-52A4-9496-011F31C055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31"/>
          <a:stretch>
            <a:fillRect/>
          </a:stretch>
        </p:blipFill>
        <p:spPr>
          <a:xfrm>
            <a:off x="6753159" y="1862667"/>
            <a:ext cx="1590897" cy="1656939"/>
          </a:xfrm>
          <a:prstGeom prst="rect">
            <a:avLst/>
          </a:prstGeom>
        </p:spPr>
      </p:pic>
      <p:sp>
        <p:nvSpPr>
          <p:cNvPr id="4" name="Pravokutnik 3">
            <a:extLst>
              <a:ext uri="{FF2B5EF4-FFF2-40B4-BE49-F238E27FC236}">
                <a16:creationId xmlns:a16="http://schemas.microsoft.com/office/drawing/2014/main" id="{0DE234F2-CE57-299F-2E4B-00D139B7C173}"/>
              </a:ext>
            </a:extLst>
          </p:cNvPr>
          <p:cNvSpPr/>
          <p:nvPr/>
        </p:nvSpPr>
        <p:spPr>
          <a:xfrm>
            <a:off x="6371057" y="3735456"/>
            <a:ext cx="2355103" cy="954107"/>
          </a:xfrm>
          <a:custGeom>
            <a:avLst/>
            <a:gdLst>
              <a:gd name="csX0" fmla="*/ 0 w 2355103"/>
              <a:gd name="csY0" fmla="*/ 0 h 954107"/>
              <a:gd name="csX1" fmla="*/ 612327 w 2355103"/>
              <a:gd name="csY1" fmla="*/ 0 h 954107"/>
              <a:gd name="csX2" fmla="*/ 1177552 w 2355103"/>
              <a:gd name="csY2" fmla="*/ 0 h 954107"/>
              <a:gd name="csX3" fmla="*/ 1719225 w 2355103"/>
              <a:gd name="csY3" fmla="*/ 0 h 954107"/>
              <a:gd name="csX4" fmla="*/ 2355103 w 2355103"/>
              <a:gd name="csY4" fmla="*/ 0 h 954107"/>
              <a:gd name="csX5" fmla="*/ 2355103 w 2355103"/>
              <a:gd name="csY5" fmla="*/ 496136 h 954107"/>
              <a:gd name="csX6" fmla="*/ 2355103 w 2355103"/>
              <a:gd name="csY6" fmla="*/ 954107 h 954107"/>
              <a:gd name="csX7" fmla="*/ 1813429 w 2355103"/>
              <a:gd name="csY7" fmla="*/ 954107 h 954107"/>
              <a:gd name="csX8" fmla="*/ 1248205 w 2355103"/>
              <a:gd name="csY8" fmla="*/ 954107 h 954107"/>
              <a:gd name="csX9" fmla="*/ 635878 w 2355103"/>
              <a:gd name="csY9" fmla="*/ 954107 h 954107"/>
              <a:gd name="csX10" fmla="*/ 0 w 2355103"/>
              <a:gd name="csY10" fmla="*/ 954107 h 954107"/>
              <a:gd name="csX11" fmla="*/ 0 w 2355103"/>
              <a:gd name="csY11" fmla="*/ 505677 h 954107"/>
              <a:gd name="csX12" fmla="*/ 0 w 2355103"/>
              <a:gd name="csY12" fmla="*/ 0 h 95410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2355103" h="954107" extrusionOk="0">
                <a:moveTo>
                  <a:pt x="0" y="0"/>
                </a:moveTo>
                <a:cubicBezTo>
                  <a:pt x="179325" y="8160"/>
                  <a:pt x="391841" y="10592"/>
                  <a:pt x="612327" y="0"/>
                </a:cubicBezTo>
                <a:cubicBezTo>
                  <a:pt x="832813" y="-10592"/>
                  <a:pt x="990282" y="-5368"/>
                  <a:pt x="1177552" y="0"/>
                </a:cubicBezTo>
                <a:cubicBezTo>
                  <a:pt x="1364823" y="5368"/>
                  <a:pt x="1544285" y="8833"/>
                  <a:pt x="1719225" y="0"/>
                </a:cubicBezTo>
                <a:cubicBezTo>
                  <a:pt x="1894165" y="-8833"/>
                  <a:pt x="2112650" y="12308"/>
                  <a:pt x="2355103" y="0"/>
                </a:cubicBezTo>
                <a:cubicBezTo>
                  <a:pt x="2333686" y="156709"/>
                  <a:pt x="2358734" y="308553"/>
                  <a:pt x="2355103" y="496136"/>
                </a:cubicBezTo>
                <a:cubicBezTo>
                  <a:pt x="2351472" y="683719"/>
                  <a:pt x="2366227" y="738428"/>
                  <a:pt x="2355103" y="954107"/>
                </a:cubicBezTo>
                <a:cubicBezTo>
                  <a:pt x="2180782" y="950787"/>
                  <a:pt x="1954194" y="975348"/>
                  <a:pt x="1813429" y="954107"/>
                </a:cubicBezTo>
                <a:cubicBezTo>
                  <a:pt x="1672664" y="932866"/>
                  <a:pt x="1380387" y="955800"/>
                  <a:pt x="1248205" y="954107"/>
                </a:cubicBezTo>
                <a:cubicBezTo>
                  <a:pt x="1116023" y="952414"/>
                  <a:pt x="847991" y="981636"/>
                  <a:pt x="635878" y="954107"/>
                </a:cubicBezTo>
                <a:cubicBezTo>
                  <a:pt x="423765" y="926578"/>
                  <a:pt x="290532" y="975730"/>
                  <a:pt x="0" y="954107"/>
                </a:cubicBezTo>
                <a:cubicBezTo>
                  <a:pt x="-13543" y="863114"/>
                  <a:pt x="-4801" y="689799"/>
                  <a:pt x="0" y="505677"/>
                </a:cubicBezTo>
                <a:cubicBezTo>
                  <a:pt x="4801" y="321555"/>
                  <a:pt x="-18942" y="238941"/>
                  <a:pt x="0" y="0"/>
                </a:cubicBezTo>
                <a:close/>
              </a:path>
            </a:pathLst>
          </a:custGeom>
          <a:noFill/>
          <a:ln w="19050">
            <a:noFill/>
            <a:extLst>
              <a:ext uri="{C807C97D-BFC1-408E-A445-0C87EB9F89A2}">
                <ask:lineSketchStyleProps xmlns:ask="http://schemas.microsoft.com/office/drawing/2018/sketchyshapes" sd="413486265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hr-HR" sz="2800" dirty="0">
                <a:latin typeface="Segoe UI" panose="020B0502040204020203" pitchFamily="34" charset="0"/>
                <a:cs typeface="Segoe UI" panose="020B0502040204020203" pitchFamily="34" charset="0"/>
              </a:rPr>
              <a:t>RB</a:t>
            </a:r>
          </a:p>
          <a:p>
            <a:pPr algn="ctr"/>
            <a:r>
              <a:rPr lang="hr-HR" sz="2800" dirty="0">
                <a:latin typeface="Segoe UI" panose="020B0502040204020203" pitchFamily="34" charset="0"/>
                <a:cs typeface="Segoe UI" panose="020B0502040204020203" pitchFamily="34" charset="0"/>
              </a:rPr>
              <a:t>stranica 6. i 7.</a:t>
            </a:r>
          </a:p>
        </p:txBody>
      </p:sp>
      <p:pic>
        <p:nvPicPr>
          <p:cNvPr id="1026" name="Picture 2" descr="Writer PNGs for Free Download">
            <a:extLst>
              <a:ext uri="{FF2B5EF4-FFF2-40B4-BE49-F238E27FC236}">
                <a16:creationId xmlns:a16="http://schemas.microsoft.com/office/drawing/2014/main" id="{DBDC6294-7B81-0639-C055-78CE8ADDD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588" y="2378917"/>
            <a:ext cx="2713078" cy="271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7684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2">
            <a:extLst>
              <a:ext uri="{FF2B5EF4-FFF2-40B4-BE49-F238E27FC236}">
                <a16:creationId xmlns:a16="http://schemas.microsoft.com/office/drawing/2014/main" id="{1C023033-60A9-3958-B6B3-70C1A040C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1429" y="952896"/>
            <a:ext cx="88344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66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  <a:sym typeface="Wingdings" panose="05000000000000000000" pitchFamily="2" charset="2"/>
              </a:rPr>
              <a:t></a:t>
            </a:r>
            <a:endParaRPr lang="hr-HR" altLang="sr-Latn-RS" sz="6600" dirty="0"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269E11-F29C-0CF7-DB11-A67AF32545F9}"/>
              </a:ext>
            </a:extLst>
          </p:cNvPr>
          <p:cNvSpPr txBox="1"/>
          <p:nvPr/>
        </p:nvSpPr>
        <p:spPr>
          <a:xfrm>
            <a:off x="333304" y="2560951"/>
            <a:ext cx="7957530" cy="40318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hr-HR" sz="2400" b="1" noProof="0" dirty="0">
                <a:solidFill>
                  <a:srgbClr val="1673B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Grane higijene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noProof="0" dirty="0">
                <a:latin typeface="Segoe UI" panose="020B0502040204020203" pitchFamily="34" charset="0"/>
                <a:cs typeface="Segoe UI" panose="020B0502040204020203" pitchFamily="34" charset="0"/>
              </a:rPr>
              <a:t>socijalna higijena – zdravlje zajednice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noProof="0" dirty="0">
                <a:latin typeface="Segoe UI" panose="020B0502040204020203" pitchFamily="34" charset="0"/>
                <a:cs typeface="Segoe UI" panose="020B0502040204020203" pitchFamily="34" charset="0"/>
              </a:rPr>
              <a:t>higijena rada – zaštita zdravlja na radnome mjestu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noProof="0" dirty="0">
                <a:latin typeface="Segoe UI" panose="020B0502040204020203" pitchFamily="34" charset="0"/>
                <a:cs typeface="Segoe UI" panose="020B0502040204020203" pitchFamily="34" charset="0"/>
              </a:rPr>
              <a:t>školska higijena – zdravlje djece i mladih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noProof="0" dirty="0">
                <a:latin typeface="Segoe UI" panose="020B0502040204020203" pitchFamily="34" charset="0"/>
                <a:cs typeface="Segoe UI" panose="020B0502040204020203" pitchFamily="34" charset="0"/>
              </a:rPr>
              <a:t>komunalna higijena – voda, otpad, štetnici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noProof="0" dirty="0">
                <a:latin typeface="Segoe UI" panose="020B0502040204020203" pitchFamily="34" charset="0"/>
                <a:cs typeface="Segoe UI" panose="020B0502040204020203" pitchFamily="34" charset="0"/>
              </a:rPr>
              <a:t>higijena okoliša – kvaliteta zraka, vode i tla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noProof="0" dirty="0">
                <a:latin typeface="Segoe UI" panose="020B0502040204020203" pitchFamily="34" charset="0"/>
                <a:cs typeface="Segoe UI" panose="020B0502040204020203" pitchFamily="34" charset="0"/>
              </a:rPr>
              <a:t>higijena prehrane – sigurnost hrane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noProof="0" dirty="0">
                <a:latin typeface="Segoe UI" panose="020B0502040204020203" pitchFamily="34" charset="0"/>
                <a:cs typeface="Segoe UI" panose="020B0502040204020203" pitchFamily="34" charset="0"/>
              </a:rPr>
              <a:t>mentalna higijena – očuvanje psihičkog zdravlja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noProof="0" dirty="0">
                <a:latin typeface="Segoe UI" panose="020B0502040204020203" pitchFamily="34" charset="0"/>
                <a:cs typeface="Segoe UI" panose="020B0502040204020203" pitchFamily="34" charset="0"/>
              </a:rPr>
              <a:t>osobna higijena – higijena tijela i životnih navika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0C02E5-9D2B-F8E9-8522-240EA7C99263}"/>
              </a:ext>
            </a:extLst>
          </p:cNvPr>
          <p:cNvSpPr txBox="1"/>
          <p:nvPr/>
        </p:nvSpPr>
        <p:spPr>
          <a:xfrm>
            <a:off x="261185" y="868229"/>
            <a:ext cx="9340016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HIGIJENA </a:t>
            </a:r>
            <a:r>
              <a:rPr lang="hr-HR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TEMELJ ZDRAVLJA</a:t>
            </a:r>
          </a:p>
          <a:p>
            <a:pPr marL="342900" indent="-342900">
              <a:spcAft>
                <a:spcPts val="1200"/>
              </a:spcAft>
              <a:buFont typeface="Segoe UI" panose="020B0502040204020203" pitchFamily="34" charset="0"/>
              <a:buChar char="-"/>
            </a:pPr>
            <a:r>
              <a:rPr lang="hr-HR" sz="2400" b="1" dirty="0">
                <a:solidFill>
                  <a:srgbClr val="1673B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zdravlje</a:t>
            </a:r>
            <a:r>
              <a:rPr lang="hr-HR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hr-HR" sz="2400" dirty="0">
                <a:latin typeface="Segoe UI" panose="020B0502040204020203" pitchFamily="34" charset="0"/>
                <a:cs typeface="Segoe UI" panose="020B0502040204020203" pitchFamily="34" charset="0"/>
                <a:sym typeface="Symbol" panose="05050102010706020507" pitchFamily="18" charset="2"/>
              </a:rPr>
              <a:t></a:t>
            </a:r>
            <a:r>
              <a:rPr lang="hr-HR" sz="2400" dirty="0">
                <a:latin typeface="Segoe UI" panose="020B0502040204020203" pitchFamily="34" charset="0"/>
                <a:cs typeface="Segoe UI" panose="020B0502040204020203" pitchFamily="34" charset="0"/>
              </a:rPr>
              <a:t> rezultat pravilnog provođenja higijenskih mjera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E680C4-F4DB-31BA-8974-33B0F62B8694}"/>
              </a:ext>
            </a:extLst>
          </p:cNvPr>
          <p:cNvSpPr txBox="1"/>
          <p:nvPr/>
        </p:nvSpPr>
        <p:spPr>
          <a:xfrm>
            <a:off x="1600201" y="1976200"/>
            <a:ext cx="75492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tjelesn</a:t>
            </a:r>
            <a:r>
              <a:rPr lang="hr-HR" sz="2400" dirty="0">
                <a:latin typeface="Segoe UI" panose="020B0502040204020203" pitchFamily="34" charset="0"/>
                <a:cs typeface="Segoe UI" panose="020B0502040204020203" pitchFamily="34" charset="0"/>
              </a:rPr>
              <a:t>a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, mentaln</a:t>
            </a:r>
            <a:r>
              <a:rPr lang="hr-HR" sz="2400" dirty="0">
                <a:latin typeface="Segoe UI" panose="020B0502040204020203" pitchFamily="34" charset="0"/>
                <a:cs typeface="Segoe UI" panose="020B0502040204020203" pitchFamily="34" charset="0"/>
              </a:rPr>
              <a:t>a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i socijaln</a:t>
            </a:r>
            <a:r>
              <a:rPr lang="hr-HR" sz="2400" dirty="0">
                <a:latin typeface="Segoe UI" panose="020B0502040204020203" pitchFamily="34" charset="0"/>
                <a:cs typeface="Segoe UI" panose="020B0502040204020203" pitchFamily="34" charset="0"/>
              </a:rPr>
              <a:t>a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komponent</a:t>
            </a:r>
            <a:r>
              <a:rPr lang="hr-HR" sz="2400" dirty="0">
                <a:latin typeface="Segoe UI" panose="020B0502040204020203" pitchFamily="34" charset="0"/>
                <a:cs typeface="Segoe UI" panose="020B0502040204020203" pitchFamily="34" charset="0"/>
              </a:rPr>
              <a:t>a</a:t>
            </a: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FFF73EA-6CAB-BE9D-CFFC-C21FA93BD8D2}"/>
              </a:ext>
            </a:extLst>
          </p:cNvPr>
          <p:cNvCxnSpPr>
            <a:cxnSpLocks/>
          </p:cNvCxnSpPr>
          <p:nvPr/>
        </p:nvCxnSpPr>
        <p:spPr>
          <a:xfrm>
            <a:off x="1230086" y="1975968"/>
            <a:ext cx="0" cy="2310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AB52EF5-70B0-A94A-6DA7-0777843EF6AC}"/>
              </a:ext>
            </a:extLst>
          </p:cNvPr>
          <p:cNvCxnSpPr>
            <a:cxnSpLocks/>
          </p:cNvCxnSpPr>
          <p:nvPr/>
        </p:nvCxnSpPr>
        <p:spPr>
          <a:xfrm>
            <a:off x="1230086" y="2207033"/>
            <a:ext cx="37011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437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tak: vodoravno 8">
            <a:extLst>
              <a:ext uri="{FF2B5EF4-FFF2-40B4-BE49-F238E27FC236}">
                <a16:creationId xmlns:a16="http://schemas.microsoft.com/office/drawing/2014/main" id="{A146430C-493D-52DD-D08F-FA64019E7AB0}"/>
              </a:ext>
            </a:extLst>
          </p:cNvPr>
          <p:cNvSpPr/>
          <p:nvPr/>
        </p:nvSpPr>
        <p:spPr>
          <a:xfrm>
            <a:off x="471649" y="1240862"/>
            <a:ext cx="2702315" cy="695265"/>
          </a:xfrm>
          <a:custGeom>
            <a:avLst/>
            <a:gdLst>
              <a:gd name="csX0" fmla="*/ 2702315 w 2702315"/>
              <a:gd name="csY0" fmla="*/ 43454 h 695265"/>
              <a:gd name="csX1" fmla="*/ 2658861 w 2702315"/>
              <a:gd name="csY1" fmla="*/ 86908 h 695265"/>
              <a:gd name="csX2" fmla="*/ 2658861 w 2702315"/>
              <a:gd name="csY2" fmla="*/ 43454 h 695265"/>
              <a:gd name="csX3" fmla="*/ 2637134 w 2702315"/>
              <a:gd name="csY3" fmla="*/ 65181 h 695265"/>
              <a:gd name="csX4" fmla="*/ 2615407 w 2702315"/>
              <a:gd name="csY4" fmla="*/ 43454 h 695265"/>
              <a:gd name="csX5" fmla="*/ 2615407 w 2702315"/>
              <a:gd name="csY5" fmla="*/ 86908 h 695265"/>
              <a:gd name="csX6" fmla="*/ 2049577 w 2702315"/>
              <a:gd name="csY6" fmla="*/ 86908 h 695265"/>
              <a:gd name="csX7" fmla="*/ 1483748 w 2702315"/>
              <a:gd name="csY7" fmla="*/ 86908 h 695265"/>
              <a:gd name="csX8" fmla="*/ 840759 w 2702315"/>
              <a:gd name="csY8" fmla="*/ 86908 h 695265"/>
              <a:gd name="csX9" fmla="*/ 43454 w 2702315"/>
              <a:gd name="csY9" fmla="*/ 86908 h 695265"/>
              <a:gd name="csX10" fmla="*/ 0 w 2702315"/>
              <a:gd name="csY10" fmla="*/ 130362 h 695265"/>
              <a:gd name="csX11" fmla="*/ 0 w 2702315"/>
              <a:gd name="csY11" fmla="*/ 651811 h 695265"/>
              <a:gd name="csX12" fmla="*/ 43454 w 2702315"/>
              <a:gd name="csY12" fmla="*/ 695265 h 695265"/>
              <a:gd name="csX13" fmla="*/ 86908 w 2702315"/>
              <a:gd name="csY13" fmla="*/ 651811 h 695265"/>
              <a:gd name="csX14" fmla="*/ 86908 w 2702315"/>
              <a:gd name="csY14" fmla="*/ 608357 h 695265"/>
              <a:gd name="csX15" fmla="*/ 729896 w 2702315"/>
              <a:gd name="csY15" fmla="*/ 608357 h 695265"/>
              <a:gd name="csX16" fmla="*/ 1372885 w 2702315"/>
              <a:gd name="csY16" fmla="*/ 608357 h 695265"/>
              <a:gd name="csX17" fmla="*/ 1990153 w 2702315"/>
              <a:gd name="csY17" fmla="*/ 608357 h 695265"/>
              <a:gd name="csX18" fmla="*/ 2658861 w 2702315"/>
              <a:gd name="csY18" fmla="*/ 608357 h 695265"/>
              <a:gd name="csX19" fmla="*/ 2702315 w 2702315"/>
              <a:gd name="csY19" fmla="*/ 564903 h 695265"/>
              <a:gd name="csX20" fmla="*/ 2702315 w 2702315"/>
              <a:gd name="csY20" fmla="*/ 43454 h 695265"/>
              <a:gd name="csX21" fmla="*/ 43454 w 2702315"/>
              <a:gd name="csY21" fmla="*/ 173816 h 695265"/>
              <a:gd name="csX22" fmla="*/ 86908 w 2702315"/>
              <a:gd name="csY22" fmla="*/ 130362 h 695265"/>
              <a:gd name="csX23" fmla="*/ 65181 w 2702315"/>
              <a:gd name="csY23" fmla="*/ 108635 h 695265"/>
              <a:gd name="csX24" fmla="*/ 43454 w 2702315"/>
              <a:gd name="csY24" fmla="*/ 130362 h 695265"/>
              <a:gd name="csX25" fmla="*/ 43454 w 2702315"/>
              <a:gd name="csY25" fmla="*/ 173816 h 695265"/>
              <a:gd name="csX0" fmla="*/ 43454 w 2702315"/>
              <a:gd name="csY0" fmla="*/ 173816 h 695265"/>
              <a:gd name="csX1" fmla="*/ 86908 w 2702315"/>
              <a:gd name="csY1" fmla="*/ 130362 h 695265"/>
              <a:gd name="csX2" fmla="*/ 65181 w 2702315"/>
              <a:gd name="csY2" fmla="*/ 108635 h 695265"/>
              <a:gd name="csX3" fmla="*/ 43454 w 2702315"/>
              <a:gd name="csY3" fmla="*/ 130362 h 695265"/>
              <a:gd name="csX4" fmla="*/ 43454 w 2702315"/>
              <a:gd name="csY4" fmla="*/ 173816 h 695265"/>
              <a:gd name="csX5" fmla="*/ 2658861 w 2702315"/>
              <a:gd name="csY5" fmla="*/ 86908 h 695265"/>
              <a:gd name="csX6" fmla="*/ 2702315 w 2702315"/>
              <a:gd name="csY6" fmla="*/ 43454 h 695265"/>
              <a:gd name="csX7" fmla="*/ 2658861 w 2702315"/>
              <a:gd name="csY7" fmla="*/ 0 h 695265"/>
              <a:gd name="csX8" fmla="*/ 2615407 w 2702315"/>
              <a:gd name="csY8" fmla="*/ 43454 h 695265"/>
              <a:gd name="csX9" fmla="*/ 2637134 w 2702315"/>
              <a:gd name="csY9" fmla="*/ 65181 h 695265"/>
              <a:gd name="csX10" fmla="*/ 2658861 w 2702315"/>
              <a:gd name="csY10" fmla="*/ 43454 h 695265"/>
              <a:gd name="csX11" fmla="*/ 2658861 w 2702315"/>
              <a:gd name="csY11" fmla="*/ 86908 h 695265"/>
              <a:gd name="csX0" fmla="*/ 0 w 2702315"/>
              <a:gd name="csY0" fmla="*/ 130362 h 695265"/>
              <a:gd name="csX1" fmla="*/ 43454 w 2702315"/>
              <a:gd name="csY1" fmla="*/ 86908 h 695265"/>
              <a:gd name="csX2" fmla="*/ 635003 w 2702315"/>
              <a:gd name="csY2" fmla="*/ 86908 h 695265"/>
              <a:gd name="csX3" fmla="*/ 1329431 w 2702315"/>
              <a:gd name="csY3" fmla="*/ 86908 h 695265"/>
              <a:gd name="csX4" fmla="*/ 1920980 w 2702315"/>
              <a:gd name="csY4" fmla="*/ 86908 h 695265"/>
              <a:gd name="csX5" fmla="*/ 2615407 w 2702315"/>
              <a:gd name="csY5" fmla="*/ 86908 h 695265"/>
              <a:gd name="csX6" fmla="*/ 2615407 w 2702315"/>
              <a:gd name="csY6" fmla="*/ 43454 h 695265"/>
              <a:gd name="csX7" fmla="*/ 2658861 w 2702315"/>
              <a:gd name="csY7" fmla="*/ 0 h 695265"/>
              <a:gd name="csX8" fmla="*/ 2702315 w 2702315"/>
              <a:gd name="csY8" fmla="*/ 43454 h 695265"/>
              <a:gd name="csX9" fmla="*/ 2702315 w 2702315"/>
              <a:gd name="csY9" fmla="*/ 564903 h 695265"/>
              <a:gd name="csX10" fmla="*/ 2658861 w 2702315"/>
              <a:gd name="csY10" fmla="*/ 608357 h 695265"/>
              <a:gd name="csX11" fmla="*/ 2041592 w 2702315"/>
              <a:gd name="csY11" fmla="*/ 608357 h 695265"/>
              <a:gd name="csX12" fmla="*/ 1372885 w 2702315"/>
              <a:gd name="csY12" fmla="*/ 608357 h 695265"/>
              <a:gd name="csX13" fmla="*/ 729896 w 2702315"/>
              <a:gd name="csY13" fmla="*/ 608357 h 695265"/>
              <a:gd name="csX14" fmla="*/ 86908 w 2702315"/>
              <a:gd name="csY14" fmla="*/ 608357 h 695265"/>
              <a:gd name="csX15" fmla="*/ 86908 w 2702315"/>
              <a:gd name="csY15" fmla="*/ 651811 h 695265"/>
              <a:gd name="csX16" fmla="*/ 43454 w 2702315"/>
              <a:gd name="csY16" fmla="*/ 695265 h 695265"/>
              <a:gd name="csX17" fmla="*/ 0 w 2702315"/>
              <a:gd name="csY17" fmla="*/ 651811 h 695265"/>
              <a:gd name="csX18" fmla="*/ 0 w 2702315"/>
              <a:gd name="csY18" fmla="*/ 130362 h 695265"/>
              <a:gd name="csX19" fmla="*/ 2615407 w 2702315"/>
              <a:gd name="csY19" fmla="*/ 86908 h 695265"/>
              <a:gd name="csX20" fmla="*/ 2658861 w 2702315"/>
              <a:gd name="csY20" fmla="*/ 86908 h 695265"/>
              <a:gd name="csX21" fmla="*/ 2702315 w 2702315"/>
              <a:gd name="csY21" fmla="*/ 43454 h 695265"/>
              <a:gd name="csX22" fmla="*/ 2658861 w 2702315"/>
              <a:gd name="csY22" fmla="*/ 86908 h 695265"/>
              <a:gd name="csX23" fmla="*/ 2658861 w 2702315"/>
              <a:gd name="csY23" fmla="*/ 43454 h 695265"/>
              <a:gd name="csX24" fmla="*/ 2637134 w 2702315"/>
              <a:gd name="csY24" fmla="*/ 65181 h 695265"/>
              <a:gd name="csX25" fmla="*/ 2615407 w 2702315"/>
              <a:gd name="csY25" fmla="*/ 43454 h 695265"/>
              <a:gd name="csX26" fmla="*/ 43454 w 2702315"/>
              <a:gd name="csY26" fmla="*/ 173816 h 695265"/>
              <a:gd name="csX27" fmla="*/ 43454 w 2702315"/>
              <a:gd name="csY27" fmla="*/ 130362 h 695265"/>
              <a:gd name="csX28" fmla="*/ 65181 w 2702315"/>
              <a:gd name="csY28" fmla="*/ 108635 h 695265"/>
              <a:gd name="csX29" fmla="*/ 86908 w 2702315"/>
              <a:gd name="csY29" fmla="*/ 130362 h 695265"/>
              <a:gd name="csX30" fmla="*/ 43454 w 2702315"/>
              <a:gd name="csY30" fmla="*/ 173816 h 695265"/>
              <a:gd name="csX31" fmla="*/ 0 w 2702315"/>
              <a:gd name="csY31" fmla="*/ 130362 h 695265"/>
              <a:gd name="csX32" fmla="*/ 86908 w 2702315"/>
              <a:gd name="csY32" fmla="*/ 130362 h 695265"/>
              <a:gd name="csX33" fmla="*/ 86908 w 2702315"/>
              <a:gd name="csY33" fmla="*/ 608357 h 69526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</a:cxnLst>
            <a:rect l="l" t="t" r="r" b="b"/>
            <a:pathLst>
              <a:path w="2702315" h="695265" stroke="0" extrusionOk="0">
                <a:moveTo>
                  <a:pt x="2702315" y="43454"/>
                </a:moveTo>
                <a:cubicBezTo>
                  <a:pt x="2684171" y="61331"/>
                  <a:pt x="2679602" y="64394"/>
                  <a:pt x="2658861" y="86908"/>
                </a:cubicBezTo>
                <a:cubicBezTo>
                  <a:pt x="2658225" y="72488"/>
                  <a:pt x="2658201" y="64693"/>
                  <a:pt x="2658861" y="43454"/>
                </a:cubicBezTo>
                <a:cubicBezTo>
                  <a:pt x="2660253" y="55580"/>
                  <a:pt x="2646880" y="66856"/>
                  <a:pt x="2637134" y="65181"/>
                </a:cubicBezTo>
                <a:cubicBezTo>
                  <a:pt x="2626431" y="65548"/>
                  <a:pt x="2613778" y="55444"/>
                  <a:pt x="2615407" y="43454"/>
                </a:cubicBezTo>
                <a:cubicBezTo>
                  <a:pt x="2617455" y="60582"/>
                  <a:pt x="2613739" y="76046"/>
                  <a:pt x="2615407" y="86908"/>
                </a:cubicBezTo>
                <a:cubicBezTo>
                  <a:pt x="2338470" y="112592"/>
                  <a:pt x="2200381" y="91046"/>
                  <a:pt x="2049577" y="86908"/>
                </a:cubicBezTo>
                <a:cubicBezTo>
                  <a:pt x="1898773" y="82771"/>
                  <a:pt x="1766338" y="79650"/>
                  <a:pt x="1483748" y="86908"/>
                </a:cubicBezTo>
                <a:cubicBezTo>
                  <a:pt x="1201158" y="94166"/>
                  <a:pt x="1137210" y="75414"/>
                  <a:pt x="840759" y="86908"/>
                </a:cubicBezTo>
                <a:cubicBezTo>
                  <a:pt x="544308" y="98402"/>
                  <a:pt x="213823" y="121708"/>
                  <a:pt x="43454" y="86908"/>
                </a:cubicBezTo>
                <a:cubicBezTo>
                  <a:pt x="15588" y="89358"/>
                  <a:pt x="1073" y="108782"/>
                  <a:pt x="0" y="130362"/>
                </a:cubicBezTo>
                <a:cubicBezTo>
                  <a:pt x="-12379" y="315679"/>
                  <a:pt x="19839" y="500964"/>
                  <a:pt x="0" y="651811"/>
                </a:cubicBezTo>
                <a:cubicBezTo>
                  <a:pt x="3338" y="675121"/>
                  <a:pt x="24540" y="693868"/>
                  <a:pt x="43454" y="695265"/>
                </a:cubicBezTo>
                <a:cubicBezTo>
                  <a:pt x="69162" y="693523"/>
                  <a:pt x="84791" y="674525"/>
                  <a:pt x="86908" y="651811"/>
                </a:cubicBezTo>
                <a:cubicBezTo>
                  <a:pt x="87080" y="640990"/>
                  <a:pt x="87013" y="618104"/>
                  <a:pt x="86908" y="608357"/>
                </a:cubicBezTo>
                <a:cubicBezTo>
                  <a:pt x="365443" y="576534"/>
                  <a:pt x="487988" y="581743"/>
                  <a:pt x="729896" y="608357"/>
                </a:cubicBezTo>
                <a:cubicBezTo>
                  <a:pt x="971804" y="634971"/>
                  <a:pt x="1089341" y="581783"/>
                  <a:pt x="1372885" y="608357"/>
                </a:cubicBezTo>
                <a:cubicBezTo>
                  <a:pt x="1656429" y="634931"/>
                  <a:pt x="1732253" y="588131"/>
                  <a:pt x="1990153" y="608357"/>
                </a:cubicBezTo>
                <a:cubicBezTo>
                  <a:pt x="2248053" y="628583"/>
                  <a:pt x="2415071" y="609228"/>
                  <a:pt x="2658861" y="608357"/>
                </a:cubicBezTo>
                <a:cubicBezTo>
                  <a:pt x="2680577" y="604150"/>
                  <a:pt x="2706042" y="589459"/>
                  <a:pt x="2702315" y="564903"/>
                </a:cubicBezTo>
                <a:cubicBezTo>
                  <a:pt x="2725444" y="327940"/>
                  <a:pt x="2677594" y="301997"/>
                  <a:pt x="2702315" y="43454"/>
                </a:cubicBezTo>
                <a:close/>
                <a:moveTo>
                  <a:pt x="43454" y="173816"/>
                </a:moveTo>
                <a:cubicBezTo>
                  <a:pt x="66760" y="173326"/>
                  <a:pt x="84675" y="159601"/>
                  <a:pt x="86908" y="130362"/>
                </a:cubicBezTo>
                <a:cubicBezTo>
                  <a:pt x="86674" y="118218"/>
                  <a:pt x="77510" y="108546"/>
                  <a:pt x="65181" y="108635"/>
                </a:cubicBezTo>
                <a:cubicBezTo>
                  <a:pt x="55824" y="108217"/>
                  <a:pt x="44205" y="119043"/>
                  <a:pt x="43454" y="130362"/>
                </a:cubicBezTo>
                <a:cubicBezTo>
                  <a:pt x="45321" y="140965"/>
                  <a:pt x="44984" y="154168"/>
                  <a:pt x="43454" y="173816"/>
                </a:cubicBezTo>
                <a:close/>
              </a:path>
              <a:path w="2702315" h="695265" fill="darkenLess" stroke="0" extrusionOk="0">
                <a:moveTo>
                  <a:pt x="43454" y="173816"/>
                </a:moveTo>
                <a:cubicBezTo>
                  <a:pt x="67558" y="177133"/>
                  <a:pt x="83668" y="158874"/>
                  <a:pt x="86908" y="130362"/>
                </a:cubicBezTo>
                <a:cubicBezTo>
                  <a:pt x="85313" y="120060"/>
                  <a:pt x="76073" y="109186"/>
                  <a:pt x="65181" y="108635"/>
                </a:cubicBezTo>
                <a:cubicBezTo>
                  <a:pt x="51540" y="106260"/>
                  <a:pt x="43303" y="118880"/>
                  <a:pt x="43454" y="130362"/>
                </a:cubicBezTo>
                <a:cubicBezTo>
                  <a:pt x="42359" y="144425"/>
                  <a:pt x="43707" y="161987"/>
                  <a:pt x="43454" y="173816"/>
                </a:cubicBezTo>
                <a:close/>
                <a:moveTo>
                  <a:pt x="2658861" y="86908"/>
                </a:moveTo>
                <a:cubicBezTo>
                  <a:pt x="2683079" y="84098"/>
                  <a:pt x="2705083" y="67234"/>
                  <a:pt x="2702315" y="43454"/>
                </a:cubicBezTo>
                <a:cubicBezTo>
                  <a:pt x="2698972" y="20446"/>
                  <a:pt x="2686522" y="3502"/>
                  <a:pt x="2658861" y="0"/>
                </a:cubicBezTo>
                <a:cubicBezTo>
                  <a:pt x="2634769" y="993"/>
                  <a:pt x="2620363" y="16370"/>
                  <a:pt x="2615407" y="43454"/>
                </a:cubicBezTo>
                <a:cubicBezTo>
                  <a:pt x="2615549" y="54706"/>
                  <a:pt x="2626787" y="66399"/>
                  <a:pt x="2637134" y="65181"/>
                </a:cubicBezTo>
                <a:cubicBezTo>
                  <a:pt x="2647501" y="65984"/>
                  <a:pt x="2657355" y="56355"/>
                  <a:pt x="2658861" y="43454"/>
                </a:cubicBezTo>
                <a:cubicBezTo>
                  <a:pt x="2659151" y="63532"/>
                  <a:pt x="2658051" y="66601"/>
                  <a:pt x="2658861" y="86908"/>
                </a:cubicBezTo>
                <a:close/>
              </a:path>
              <a:path w="2702315" h="695265" fill="none" extrusionOk="0">
                <a:moveTo>
                  <a:pt x="0" y="130362"/>
                </a:moveTo>
                <a:cubicBezTo>
                  <a:pt x="325" y="102160"/>
                  <a:pt x="21089" y="84762"/>
                  <a:pt x="43454" y="86908"/>
                </a:cubicBezTo>
                <a:cubicBezTo>
                  <a:pt x="162989" y="107861"/>
                  <a:pt x="443527" y="57335"/>
                  <a:pt x="635003" y="86908"/>
                </a:cubicBezTo>
                <a:cubicBezTo>
                  <a:pt x="826479" y="116481"/>
                  <a:pt x="1169648" y="65010"/>
                  <a:pt x="1329431" y="86908"/>
                </a:cubicBezTo>
                <a:cubicBezTo>
                  <a:pt x="1489214" y="108806"/>
                  <a:pt x="1667528" y="92889"/>
                  <a:pt x="1920980" y="86908"/>
                </a:cubicBezTo>
                <a:cubicBezTo>
                  <a:pt x="2174432" y="80927"/>
                  <a:pt x="2324839" y="68687"/>
                  <a:pt x="2615407" y="86908"/>
                </a:cubicBezTo>
                <a:cubicBezTo>
                  <a:pt x="2615142" y="71485"/>
                  <a:pt x="2616843" y="54283"/>
                  <a:pt x="2615407" y="43454"/>
                </a:cubicBezTo>
                <a:cubicBezTo>
                  <a:pt x="2616973" y="20450"/>
                  <a:pt x="2631326" y="-1006"/>
                  <a:pt x="2658861" y="0"/>
                </a:cubicBezTo>
                <a:cubicBezTo>
                  <a:pt x="2681465" y="-5096"/>
                  <a:pt x="2700113" y="19385"/>
                  <a:pt x="2702315" y="43454"/>
                </a:cubicBezTo>
                <a:cubicBezTo>
                  <a:pt x="2687845" y="233755"/>
                  <a:pt x="2709200" y="387163"/>
                  <a:pt x="2702315" y="564903"/>
                </a:cubicBezTo>
                <a:cubicBezTo>
                  <a:pt x="2699321" y="586270"/>
                  <a:pt x="2685664" y="607083"/>
                  <a:pt x="2658861" y="608357"/>
                </a:cubicBezTo>
                <a:cubicBezTo>
                  <a:pt x="2512583" y="600299"/>
                  <a:pt x="2281408" y="617755"/>
                  <a:pt x="2041592" y="608357"/>
                </a:cubicBezTo>
                <a:cubicBezTo>
                  <a:pt x="1801776" y="598959"/>
                  <a:pt x="1547274" y="592334"/>
                  <a:pt x="1372885" y="608357"/>
                </a:cubicBezTo>
                <a:cubicBezTo>
                  <a:pt x="1198496" y="624380"/>
                  <a:pt x="954771" y="596446"/>
                  <a:pt x="729896" y="608357"/>
                </a:cubicBezTo>
                <a:cubicBezTo>
                  <a:pt x="505021" y="620268"/>
                  <a:pt x="369187" y="576494"/>
                  <a:pt x="86908" y="608357"/>
                </a:cubicBezTo>
                <a:cubicBezTo>
                  <a:pt x="88513" y="624091"/>
                  <a:pt x="86580" y="632237"/>
                  <a:pt x="86908" y="651811"/>
                </a:cubicBezTo>
                <a:cubicBezTo>
                  <a:pt x="85577" y="676423"/>
                  <a:pt x="68263" y="690473"/>
                  <a:pt x="43454" y="695265"/>
                </a:cubicBezTo>
                <a:cubicBezTo>
                  <a:pt x="20651" y="698418"/>
                  <a:pt x="331" y="673907"/>
                  <a:pt x="0" y="651811"/>
                </a:cubicBezTo>
                <a:cubicBezTo>
                  <a:pt x="-16760" y="408412"/>
                  <a:pt x="9905" y="306973"/>
                  <a:pt x="0" y="130362"/>
                </a:cubicBezTo>
                <a:close/>
                <a:moveTo>
                  <a:pt x="2615407" y="86908"/>
                </a:moveTo>
                <a:cubicBezTo>
                  <a:pt x="2630471" y="88551"/>
                  <a:pt x="2638136" y="87443"/>
                  <a:pt x="2658861" y="86908"/>
                </a:cubicBezTo>
                <a:cubicBezTo>
                  <a:pt x="2679896" y="87806"/>
                  <a:pt x="2701443" y="66908"/>
                  <a:pt x="2702315" y="43454"/>
                </a:cubicBezTo>
                <a:moveTo>
                  <a:pt x="2658861" y="86908"/>
                </a:moveTo>
                <a:cubicBezTo>
                  <a:pt x="2658288" y="73989"/>
                  <a:pt x="2660466" y="61628"/>
                  <a:pt x="2658861" y="43454"/>
                </a:cubicBezTo>
                <a:cubicBezTo>
                  <a:pt x="2659959" y="54542"/>
                  <a:pt x="2650667" y="64486"/>
                  <a:pt x="2637134" y="65181"/>
                </a:cubicBezTo>
                <a:cubicBezTo>
                  <a:pt x="2626204" y="63332"/>
                  <a:pt x="2614599" y="54323"/>
                  <a:pt x="2615407" y="43454"/>
                </a:cubicBezTo>
                <a:moveTo>
                  <a:pt x="43454" y="173816"/>
                </a:moveTo>
                <a:cubicBezTo>
                  <a:pt x="43590" y="158274"/>
                  <a:pt x="45373" y="142959"/>
                  <a:pt x="43454" y="130362"/>
                </a:cubicBezTo>
                <a:cubicBezTo>
                  <a:pt x="43394" y="117510"/>
                  <a:pt x="54366" y="109234"/>
                  <a:pt x="65181" y="108635"/>
                </a:cubicBezTo>
                <a:cubicBezTo>
                  <a:pt x="76101" y="108172"/>
                  <a:pt x="87062" y="116700"/>
                  <a:pt x="86908" y="130362"/>
                </a:cubicBezTo>
                <a:cubicBezTo>
                  <a:pt x="83245" y="153501"/>
                  <a:pt x="70496" y="173017"/>
                  <a:pt x="43454" y="173816"/>
                </a:cubicBezTo>
                <a:cubicBezTo>
                  <a:pt x="23722" y="175320"/>
                  <a:pt x="-5026" y="153964"/>
                  <a:pt x="0" y="130362"/>
                </a:cubicBezTo>
                <a:moveTo>
                  <a:pt x="86908" y="130362"/>
                </a:moveTo>
                <a:cubicBezTo>
                  <a:pt x="66365" y="349021"/>
                  <a:pt x="64222" y="470480"/>
                  <a:pt x="86908" y="608357"/>
                </a:cubicBezTo>
              </a:path>
              <a:path w="2702315" h="695265" fill="none" stroke="0" extrusionOk="0">
                <a:moveTo>
                  <a:pt x="0" y="130362"/>
                </a:moveTo>
                <a:cubicBezTo>
                  <a:pt x="700" y="107015"/>
                  <a:pt x="16124" y="91670"/>
                  <a:pt x="43454" y="86908"/>
                </a:cubicBezTo>
                <a:cubicBezTo>
                  <a:pt x="271977" y="68400"/>
                  <a:pt x="377628" y="94196"/>
                  <a:pt x="609284" y="86908"/>
                </a:cubicBezTo>
                <a:cubicBezTo>
                  <a:pt x="840940" y="79621"/>
                  <a:pt x="1044405" y="91362"/>
                  <a:pt x="1226552" y="86908"/>
                </a:cubicBezTo>
                <a:cubicBezTo>
                  <a:pt x="1408699" y="82454"/>
                  <a:pt x="1625673" y="109489"/>
                  <a:pt x="1869541" y="86908"/>
                </a:cubicBezTo>
                <a:cubicBezTo>
                  <a:pt x="2113409" y="64327"/>
                  <a:pt x="2447900" y="101325"/>
                  <a:pt x="2615407" y="86908"/>
                </a:cubicBezTo>
                <a:cubicBezTo>
                  <a:pt x="2616182" y="77787"/>
                  <a:pt x="2615325" y="57780"/>
                  <a:pt x="2615407" y="43454"/>
                </a:cubicBezTo>
                <a:cubicBezTo>
                  <a:pt x="2614029" y="23451"/>
                  <a:pt x="2632439" y="87"/>
                  <a:pt x="2658861" y="0"/>
                </a:cubicBezTo>
                <a:cubicBezTo>
                  <a:pt x="2682007" y="212"/>
                  <a:pt x="2701923" y="21878"/>
                  <a:pt x="2702315" y="43454"/>
                </a:cubicBezTo>
                <a:cubicBezTo>
                  <a:pt x="2691429" y="277364"/>
                  <a:pt x="2722360" y="312455"/>
                  <a:pt x="2702315" y="564903"/>
                </a:cubicBezTo>
                <a:cubicBezTo>
                  <a:pt x="2706952" y="585123"/>
                  <a:pt x="2682405" y="612476"/>
                  <a:pt x="2658861" y="608357"/>
                </a:cubicBezTo>
                <a:cubicBezTo>
                  <a:pt x="2454629" y="633535"/>
                  <a:pt x="2210087" y="607641"/>
                  <a:pt x="1990153" y="608357"/>
                </a:cubicBezTo>
                <a:cubicBezTo>
                  <a:pt x="1770219" y="609073"/>
                  <a:pt x="1652454" y="615717"/>
                  <a:pt x="1321445" y="608357"/>
                </a:cubicBezTo>
                <a:cubicBezTo>
                  <a:pt x="990436" y="600997"/>
                  <a:pt x="691809" y="667724"/>
                  <a:pt x="86908" y="608357"/>
                </a:cubicBezTo>
                <a:cubicBezTo>
                  <a:pt x="88216" y="618254"/>
                  <a:pt x="88766" y="639509"/>
                  <a:pt x="86908" y="651811"/>
                </a:cubicBezTo>
                <a:cubicBezTo>
                  <a:pt x="87217" y="676898"/>
                  <a:pt x="65799" y="693659"/>
                  <a:pt x="43454" y="695265"/>
                </a:cubicBezTo>
                <a:cubicBezTo>
                  <a:pt x="22004" y="693595"/>
                  <a:pt x="-1142" y="676444"/>
                  <a:pt x="0" y="651811"/>
                </a:cubicBezTo>
                <a:cubicBezTo>
                  <a:pt x="6249" y="416007"/>
                  <a:pt x="-360" y="361928"/>
                  <a:pt x="0" y="130362"/>
                </a:cubicBezTo>
                <a:close/>
                <a:moveTo>
                  <a:pt x="2615407" y="86908"/>
                </a:moveTo>
                <a:cubicBezTo>
                  <a:pt x="2624307" y="88131"/>
                  <a:pt x="2637714" y="88272"/>
                  <a:pt x="2658861" y="86908"/>
                </a:cubicBezTo>
                <a:cubicBezTo>
                  <a:pt x="2683448" y="88526"/>
                  <a:pt x="2700431" y="67814"/>
                  <a:pt x="2702315" y="43454"/>
                </a:cubicBezTo>
                <a:moveTo>
                  <a:pt x="2658861" y="86908"/>
                </a:moveTo>
                <a:cubicBezTo>
                  <a:pt x="2657829" y="75924"/>
                  <a:pt x="2658370" y="57776"/>
                  <a:pt x="2658861" y="43454"/>
                </a:cubicBezTo>
                <a:cubicBezTo>
                  <a:pt x="2657838" y="53561"/>
                  <a:pt x="2649395" y="65623"/>
                  <a:pt x="2637134" y="65181"/>
                </a:cubicBezTo>
                <a:cubicBezTo>
                  <a:pt x="2624751" y="64712"/>
                  <a:pt x="2615906" y="55294"/>
                  <a:pt x="2615407" y="43454"/>
                </a:cubicBezTo>
                <a:moveTo>
                  <a:pt x="43454" y="173816"/>
                </a:moveTo>
                <a:cubicBezTo>
                  <a:pt x="43352" y="153358"/>
                  <a:pt x="42139" y="141501"/>
                  <a:pt x="43454" y="130362"/>
                </a:cubicBezTo>
                <a:cubicBezTo>
                  <a:pt x="42614" y="118387"/>
                  <a:pt x="53787" y="110223"/>
                  <a:pt x="65181" y="108635"/>
                </a:cubicBezTo>
                <a:cubicBezTo>
                  <a:pt x="78614" y="110256"/>
                  <a:pt x="85626" y="118275"/>
                  <a:pt x="86908" y="130362"/>
                </a:cubicBezTo>
                <a:cubicBezTo>
                  <a:pt x="90801" y="153319"/>
                  <a:pt x="67883" y="175753"/>
                  <a:pt x="43454" y="173816"/>
                </a:cubicBezTo>
                <a:cubicBezTo>
                  <a:pt x="19372" y="174747"/>
                  <a:pt x="-2810" y="152811"/>
                  <a:pt x="0" y="130362"/>
                </a:cubicBezTo>
                <a:moveTo>
                  <a:pt x="86908" y="130362"/>
                </a:moveTo>
                <a:cubicBezTo>
                  <a:pt x="84622" y="332864"/>
                  <a:pt x="104746" y="379931"/>
                  <a:pt x="86908" y="608357"/>
                </a:cubicBezTo>
              </a:path>
            </a:pathLst>
          </a:custGeom>
          <a:solidFill>
            <a:srgbClr val="E4E7F6"/>
          </a:solidFill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276391425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hr-HR" sz="2800" dirty="0">
                <a:latin typeface="Segoe UI" panose="020B0502040204020203" pitchFamily="34" charset="0"/>
                <a:cs typeface="Segoe UI" panose="020B0502040204020203" pitchFamily="34" charset="0"/>
              </a:rPr>
              <a:t>REFLEKSIJA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2D3B4D-E2FF-592E-6B13-6EDA1D21BF75}"/>
              </a:ext>
            </a:extLst>
          </p:cNvPr>
          <p:cNvSpPr txBox="1"/>
          <p:nvPr/>
        </p:nvSpPr>
        <p:spPr>
          <a:xfrm>
            <a:off x="881742" y="2475990"/>
            <a:ext cx="9209316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dirty="0">
                <a:latin typeface="Segoe UI" panose="020B0502040204020203" pitchFamily="34" charset="0"/>
                <a:cs typeface="Segoe UI" panose="020B0502040204020203" pitchFamily="34" charset="0"/>
              </a:rPr>
              <a:t>Odgovori j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ednom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rečenicom</a:t>
            </a:r>
            <a:r>
              <a:rPr lang="hr-HR" sz="2400" dirty="0"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endParaRPr lang="hr-HR" dirty="0"/>
          </a:p>
          <a:p>
            <a:pPr algn="ctr"/>
            <a:r>
              <a:rPr lang="en-US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Zašto</a:t>
            </a:r>
            <a:r>
              <a:rPr lang="en-US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je higijena </a:t>
            </a:r>
            <a:r>
              <a:rPr lang="en-US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temelj</a:t>
            </a:r>
            <a:r>
              <a:rPr lang="en-US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zdravlja</a:t>
            </a:r>
            <a:r>
              <a:rPr lang="en-US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?</a:t>
            </a:r>
          </a:p>
        </p:txBody>
      </p:sp>
      <p:pic>
        <p:nvPicPr>
          <p:cNvPr id="9218" name="Picture 2" descr="Writing - Free education icons">
            <a:extLst>
              <a:ext uri="{FF2B5EF4-FFF2-40B4-BE49-F238E27FC236}">
                <a16:creationId xmlns:a16="http://schemas.microsoft.com/office/drawing/2014/main" id="{C51F4880-A2E4-E4FC-E69D-60FE1C663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142" y="2697191"/>
            <a:ext cx="2934209" cy="293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8138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3">
            <a:extLst>
              <a:ext uri="{FF2B5EF4-FFF2-40B4-BE49-F238E27FC236}">
                <a16:creationId xmlns:a16="http://schemas.microsoft.com/office/drawing/2014/main" id="{C0D0092A-57A6-E183-9B1C-397C1C343B42}"/>
              </a:ext>
            </a:extLst>
          </p:cNvPr>
          <p:cNvSpPr/>
          <p:nvPr/>
        </p:nvSpPr>
        <p:spPr>
          <a:xfrm>
            <a:off x="1392657" y="3223717"/>
            <a:ext cx="2355103" cy="954107"/>
          </a:xfrm>
          <a:custGeom>
            <a:avLst/>
            <a:gdLst>
              <a:gd name="csX0" fmla="*/ 0 w 2355103"/>
              <a:gd name="csY0" fmla="*/ 0 h 954107"/>
              <a:gd name="csX1" fmla="*/ 612327 w 2355103"/>
              <a:gd name="csY1" fmla="*/ 0 h 954107"/>
              <a:gd name="csX2" fmla="*/ 1177552 w 2355103"/>
              <a:gd name="csY2" fmla="*/ 0 h 954107"/>
              <a:gd name="csX3" fmla="*/ 1719225 w 2355103"/>
              <a:gd name="csY3" fmla="*/ 0 h 954107"/>
              <a:gd name="csX4" fmla="*/ 2355103 w 2355103"/>
              <a:gd name="csY4" fmla="*/ 0 h 954107"/>
              <a:gd name="csX5" fmla="*/ 2355103 w 2355103"/>
              <a:gd name="csY5" fmla="*/ 496136 h 954107"/>
              <a:gd name="csX6" fmla="*/ 2355103 w 2355103"/>
              <a:gd name="csY6" fmla="*/ 954107 h 954107"/>
              <a:gd name="csX7" fmla="*/ 1813429 w 2355103"/>
              <a:gd name="csY7" fmla="*/ 954107 h 954107"/>
              <a:gd name="csX8" fmla="*/ 1248205 w 2355103"/>
              <a:gd name="csY8" fmla="*/ 954107 h 954107"/>
              <a:gd name="csX9" fmla="*/ 635878 w 2355103"/>
              <a:gd name="csY9" fmla="*/ 954107 h 954107"/>
              <a:gd name="csX10" fmla="*/ 0 w 2355103"/>
              <a:gd name="csY10" fmla="*/ 954107 h 954107"/>
              <a:gd name="csX11" fmla="*/ 0 w 2355103"/>
              <a:gd name="csY11" fmla="*/ 505677 h 954107"/>
              <a:gd name="csX12" fmla="*/ 0 w 2355103"/>
              <a:gd name="csY12" fmla="*/ 0 h 95410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2355103" h="954107" extrusionOk="0">
                <a:moveTo>
                  <a:pt x="0" y="0"/>
                </a:moveTo>
                <a:cubicBezTo>
                  <a:pt x="179325" y="8160"/>
                  <a:pt x="391841" y="10592"/>
                  <a:pt x="612327" y="0"/>
                </a:cubicBezTo>
                <a:cubicBezTo>
                  <a:pt x="832813" y="-10592"/>
                  <a:pt x="990282" y="-5368"/>
                  <a:pt x="1177552" y="0"/>
                </a:cubicBezTo>
                <a:cubicBezTo>
                  <a:pt x="1364823" y="5368"/>
                  <a:pt x="1544285" y="8833"/>
                  <a:pt x="1719225" y="0"/>
                </a:cubicBezTo>
                <a:cubicBezTo>
                  <a:pt x="1894165" y="-8833"/>
                  <a:pt x="2112650" y="12308"/>
                  <a:pt x="2355103" y="0"/>
                </a:cubicBezTo>
                <a:cubicBezTo>
                  <a:pt x="2333686" y="156709"/>
                  <a:pt x="2358734" y="308553"/>
                  <a:pt x="2355103" y="496136"/>
                </a:cubicBezTo>
                <a:cubicBezTo>
                  <a:pt x="2351472" y="683719"/>
                  <a:pt x="2366227" y="738428"/>
                  <a:pt x="2355103" y="954107"/>
                </a:cubicBezTo>
                <a:cubicBezTo>
                  <a:pt x="2180782" y="950787"/>
                  <a:pt x="1954194" y="975348"/>
                  <a:pt x="1813429" y="954107"/>
                </a:cubicBezTo>
                <a:cubicBezTo>
                  <a:pt x="1672664" y="932866"/>
                  <a:pt x="1380387" y="955800"/>
                  <a:pt x="1248205" y="954107"/>
                </a:cubicBezTo>
                <a:cubicBezTo>
                  <a:pt x="1116023" y="952414"/>
                  <a:pt x="847991" y="981636"/>
                  <a:pt x="635878" y="954107"/>
                </a:cubicBezTo>
                <a:cubicBezTo>
                  <a:pt x="423765" y="926578"/>
                  <a:pt x="290532" y="975730"/>
                  <a:pt x="0" y="954107"/>
                </a:cubicBezTo>
                <a:cubicBezTo>
                  <a:pt x="-13543" y="863114"/>
                  <a:pt x="-4801" y="689799"/>
                  <a:pt x="0" y="505677"/>
                </a:cubicBezTo>
                <a:cubicBezTo>
                  <a:pt x="4801" y="321555"/>
                  <a:pt x="-18942" y="238941"/>
                  <a:pt x="0" y="0"/>
                </a:cubicBezTo>
                <a:close/>
              </a:path>
            </a:pathLst>
          </a:custGeom>
          <a:noFill/>
          <a:ln w="19050">
            <a:noFill/>
            <a:extLst>
              <a:ext uri="{C807C97D-BFC1-408E-A445-0C87EB9F89A2}">
                <ask:lineSketchStyleProps xmlns:ask="http://schemas.microsoft.com/office/drawing/2018/sketchyshapes" sd="413486265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hr-HR" sz="2800" dirty="0">
                <a:latin typeface="Segoe UI" panose="020B0502040204020203" pitchFamily="34" charset="0"/>
                <a:cs typeface="Segoe UI" panose="020B0502040204020203" pitchFamily="34" charset="0"/>
              </a:rPr>
              <a:t>UDŽBENIK</a:t>
            </a:r>
          </a:p>
          <a:p>
            <a:pPr algn="ctr"/>
            <a:r>
              <a:rPr lang="hr-HR" sz="2800" dirty="0">
                <a:latin typeface="Segoe UI" panose="020B0502040204020203" pitchFamily="34" charset="0"/>
                <a:cs typeface="Segoe UI" panose="020B0502040204020203" pitchFamily="34" charset="0"/>
              </a:rPr>
              <a:t>stranica 11.</a:t>
            </a:r>
          </a:p>
        </p:txBody>
      </p:sp>
      <p:sp>
        <p:nvSpPr>
          <p:cNvPr id="4" name="TekstniOkvir 5">
            <a:extLst>
              <a:ext uri="{FF2B5EF4-FFF2-40B4-BE49-F238E27FC236}">
                <a16:creationId xmlns:a16="http://schemas.microsoft.com/office/drawing/2014/main" id="{949623F0-4607-E364-DD2D-8AA31A5BE789}"/>
              </a:ext>
            </a:extLst>
          </p:cNvPr>
          <p:cNvSpPr txBox="1"/>
          <p:nvPr/>
        </p:nvSpPr>
        <p:spPr>
          <a:xfrm>
            <a:off x="839380" y="1398617"/>
            <a:ext cx="3461656" cy="523220"/>
          </a:xfrm>
          <a:custGeom>
            <a:avLst/>
            <a:gdLst>
              <a:gd name="csX0" fmla="*/ 0 w 3461656"/>
              <a:gd name="csY0" fmla="*/ 0 h 523220"/>
              <a:gd name="csX1" fmla="*/ 588482 w 3461656"/>
              <a:gd name="csY1" fmla="*/ 0 h 523220"/>
              <a:gd name="csX2" fmla="*/ 1176963 w 3461656"/>
              <a:gd name="csY2" fmla="*/ 0 h 523220"/>
              <a:gd name="csX3" fmla="*/ 1765445 w 3461656"/>
              <a:gd name="csY3" fmla="*/ 0 h 523220"/>
              <a:gd name="csX4" fmla="*/ 2527009 w 3461656"/>
              <a:gd name="csY4" fmla="*/ 0 h 523220"/>
              <a:gd name="csX5" fmla="*/ 3461656 w 3461656"/>
              <a:gd name="csY5" fmla="*/ 0 h 523220"/>
              <a:gd name="csX6" fmla="*/ 3461656 w 3461656"/>
              <a:gd name="csY6" fmla="*/ 523220 h 523220"/>
              <a:gd name="csX7" fmla="*/ 2769325 w 3461656"/>
              <a:gd name="csY7" fmla="*/ 523220 h 523220"/>
              <a:gd name="csX8" fmla="*/ 2042377 w 3461656"/>
              <a:gd name="csY8" fmla="*/ 523220 h 523220"/>
              <a:gd name="csX9" fmla="*/ 1384662 w 3461656"/>
              <a:gd name="csY9" fmla="*/ 523220 h 523220"/>
              <a:gd name="csX10" fmla="*/ 761564 w 3461656"/>
              <a:gd name="csY10" fmla="*/ 523220 h 523220"/>
              <a:gd name="csX11" fmla="*/ 0 w 3461656"/>
              <a:gd name="csY11" fmla="*/ 523220 h 523220"/>
              <a:gd name="csX12" fmla="*/ 0 w 3461656"/>
              <a:gd name="csY12" fmla="*/ 0 h 5232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61656" h="523220" fill="none" extrusionOk="0">
                <a:moveTo>
                  <a:pt x="0" y="0"/>
                </a:moveTo>
                <a:cubicBezTo>
                  <a:pt x="134723" y="-20782"/>
                  <a:pt x="417540" y="8990"/>
                  <a:pt x="588482" y="0"/>
                </a:cubicBezTo>
                <a:cubicBezTo>
                  <a:pt x="759424" y="-8990"/>
                  <a:pt x="901717" y="-28966"/>
                  <a:pt x="1176963" y="0"/>
                </a:cubicBezTo>
                <a:cubicBezTo>
                  <a:pt x="1452209" y="28966"/>
                  <a:pt x="1536085" y="-18825"/>
                  <a:pt x="1765445" y="0"/>
                </a:cubicBezTo>
                <a:cubicBezTo>
                  <a:pt x="1994805" y="18825"/>
                  <a:pt x="2150116" y="23740"/>
                  <a:pt x="2527009" y="0"/>
                </a:cubicBezTo>
                <a:cubicBezTo>
                  <a:pt x="2903902" y="-23740"/>
                  <a:pt x="3157041" y="16023"/>
                  <a:pt x="3461656" y="0"/>
                </a:cubicBezTo>
                <a:cubicBezTo>
                  <a:pt x="3482626" y="161661"/>
                  <a:pt x="3485617" y="277059"/>
                  <a:pt x="3461656" y="523220"/>
                </a:cubicBezTo>
                <a:cubicBezTo>
                  <a:pt x="3247139" y="490515"/>
                  <a:pt x="3017719" y="544973"/>
                  <a:pt x="2769325" y="523220"/>
                </a:cubicBezTo>
                <a:cubicBezTo>
                  <a:pt x="2520931" y="501467"/>
                  <a:pt x="2329708" y="556837"/>
                  <a:pt x="2042377" y="523220"/>
                </a:cubicBezTo>
                <a:cubicBezTo>
                  <a:pt x="1755046" y="489603"/>
                  <a:pt x="1597366" y="514772"/>
                  <a:pt x="1384662" y="523220"/>
                </a:cubicBezTo>
                <a:cubicBezTo>
                  <a:pt x="1171958" y="531668"/>
                  <a:pt x="973838" y="531366"/>
                  <a:pt x="761564" y="523220"/>
                </a:cubicBezTo>
                <a:cubicBezTo>
                  <a:pt x="549290" y="515074"/>
                  <a:pt x="163479" y="490517"/>
                  <a:pt x="0" y="523220"/>
                </a:cubicBezTo>
                <a:cubicBezTo>
                  <a:pt x="-15642" y="341390"/>
                  <a:pt x="-1447" y="150465"/>
                  <a:pt x="0" y="0"/>
                </a:cubicBezTo>
                <a:close/>
              </a:path>
              <a:path w="3461656" h="523220" stroke="0" extrusionOk="0">
                <a:moveTo>
                  <a:pt x="0" y="0"/>
                </a:moveTo>
                <a:cubicBezTo>
                  <a:pt x="128963" y="16519"/>
                  <a:pt x="428794" y="10377"/>
                  <a:pt x="623098" y="0"/>
                </a:cubicBezTo>
                <a:cubicBezTo>
                  <a:pt x="817402" y="-10377"/>
                  <a:pt x="1034063" y="20876"/>
                  <a:pt x="1315429" y="0"/>
                </a:cubicBezTo>
                <a:cubicBezTo>
                  <a:pt x="1596795" y="-20876"/>
                  <a:pt x="1724778" y="-12660"/>
                  <a:pt x="2042377" y="0"/>
                </a:cubicBezTo>
                <a:cubicBezTo>
                  <a:pt x="2359976" y="12660"/>
                  <a:pt x="2638174" y="-18570"/>
                  <a:pt x="2803941" y="0"/>
                </a:cubicBezTo>
                <a:cubicBezTo>
                  <a:pt x="2969708" y="18570"/>
                  <a:pt x="3179589" y="5956"/>
                  <a:pt x="3461656" y="0"/>
                </a:cubicBezTo>
                <a:cubicBezTo>
                  <a:pt x="3444679" y="152950"/>
                  <a:pt x="3486220" y="316745"/>
                  <a:pt x="3461656" y="523220"/>
                </a:cubicBezTo>
                <a:cubicBezTo>
                  <a:pt x="3315509" y="554276"/>
                  <a:pt x="3087885" y="504811"/>
                  <a:pt x="2838558" y="523220"/>
                </a:cubicBezTo>
                <a:cubicBezTo>
                  <a:pt x="2589231" y="541629"/>
                  <a:pt x="2434100" y="541177"/>
                  <a:pt x="2215460" y="523220"/>
                </a:cubicBezTo>
                <a:cubicBezTo>
                  <a:pt x="1996820" y="505263"/>
                  <a:pt x="1843626" y="498234"/>
                  <a:pt x="1592362" y="523220"/>
                </a:cubicBezTo>
                <a:cubicBezTo>
                  <a:pt x="1341098" y="548206"/>
                  <a:pt x="1250115" y="543144"/>
                  <a:pt x="969264" y="523220"/>
                </a:cubicBezTo>
                <a:cubicBezTo>
                  <a:pt x="688413" y="503296"/>
                  <a:pt x="435295" y="559162"/>
                  <a:pt x="0" y="523220"/>
                </a:cubicBezTo>
                <a:cubicBezTo>
                  <a:pt x="17271" y="301659"/>
                  <a:pt x="-2160" y="159687"/>
                  <a:pt x="0" y="0"/>
                </a:cubicBezTo>
                <a:close/>
              </a:path>
            </a:pathLst>
          </a:custGeom>
          <a:solidFill>
            <a:srgbClr val="FFF4E4"/>
          </a:solidFill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2057729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800" dirty="0">
                <a:latin typeface="Segoe UI" panose="020B0502040204020203" pitchFamily="34" charset="0"/>
                <a:cs typeface="Segoe UI" panose="020B0502040204020203" pitchFamily="34" charset="0"/>
              </a:rPr>
              <a:t>DOMAĆA ZADAĆA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FD6286-31BB-0BCE-1F53-FB1B1D52F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0734" y="833739"/>
            <a:ext cx="4696480" cy="543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72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372F47-6838-6988-A420-3CBF6C89C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6C65AD-963E-54F9-DD60-25D68397E1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30" t="26981" r="3220" b="38510"/>
          <a:stretch>
            <a:fillRect/>
          </a:stretch>
        </p:blipFill>
        <p:spPr>
          <a:xfrm>
            <a:off x="1766047" y="1215895"/>
            <a:ext cx="9124022" cy="22131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896F7D-4931-6C9D-9549-EA9F85BBD4E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022" t="29647" r="6462" b="41334"/>
          <a:stretch>
            <a:fillRect/>
          </a:stretch>
        </p:blipFill>
        <p:spPr>
          <a:xfrm>
            <a:off x="2024743" y="3806078"/>
            <a:ext cx="8495340" cy="183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05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0014B4-636B-D22D-9618-F6FCE8182D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626" b="412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822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Pentagon 4">
            <a:extLst>
              <a:ext uri="{FF2B5EF4-FFF2-40B4-BE49-F238E27FC236}">
                <a16:creationId xmlns:a16="http://schemas.microsoft.com/office/drawing/2014/main" id="{BC067CC1-BACE-F451-799D-A0BC3297FB93}"/>
              </a:ext>
            </a:extLst>
          </p:cNvPr>
          <p:cNvSpPr/>
          <p:nvPr/>
        </p:nvSpPr>
        <p:spPr>
          <a:xfrm>
            <a:off x="0" y="1620253"/>
            <a:ext cx="11869783" cy="1116000"/>
          </a:xfrm>
          <a:prstGeom prst="homePlate">
            <a:avLst/>
          </a:prstGeom>
          <a:solidFill>
            <a:srgbClr val="FFF4E4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FC3AE7-471E-2EFD-5C66-4AD32466E0AC}"/>
              </a:ext>
            </a:extLst>
          </p:cNvPr>
          <p:cNvSpPr txBox="1"/>
          <p:nvPr/>
        </p:nvSpPr>
        <p:spPr>
          <a:xfrm>
            <a:off x="322216" y="1731977"/>
            <a:ext cx="1082039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Perem li </a:t>
            </a:r>
            <a:r>
              <a:rPr lang="en-US" sz="2600" dirty="0" err="1">
                <a:latin typeface="Segoe UI" panose="020B0502040204020203" pitchFamily="34" charset="0"/>
                <a:cs typeface="Segoe UI" panose="020B0502040204020203" pitchFamily="34" charset="0"/>
              </a:rPr>
              <a:t>ruke</a:t>
            </a: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cs typeface="Segoe UI" panose="020B0502040204020203" pitchFamily="34" charset="0"/>
              </a:rPr>
              <a:t>uvijek</a:t>
            </a: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cs typeface="Segoe UI" panose="020B0502040204020203" pitchFamily="34" charset="0"/>
              </a:rPr>
              <a:t>kada</a:t>
            </a: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 je to </a:t>
            </a:r>
            <a:r>
              <a:rPr lang="en-US" sz="2600" dirty="0" err="1">
                <a:latin typeface="Segoe UI" panose="020B0502040204020203" pitchFamily="34" charset="0"/>
                <a:cs typeface="Segoe UI" panose="020B0502040204020203" pitchFamily="34" charset="0"/>
              </a:rPr>
              <a:t>potrebno</a:t>
            </a: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cs typeface="Segoe UI" panose="020B0502040204020203" pitchFamily="34" charset="0"/>
              </a:rPr>
              <a:t>ili</a:t>
            </a: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cs typeface="Segoe UI" panose="020B0502040204020203" pitchFamily="34" charset="0"/>
              </a:rPr>
              <a:t>samo</a:t>
            </a: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cs typeface="Segoe UI" panose="020B0502040204020203" pitchFamily="34" charset="0"/>
              </a:rPr>
              <a:t>kada</a:t>
            </a: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cs typeface="Segoe UI" panose="020B0502040204020203" pitchFamily="34" charset="0"/>
              </a:rPr>
              <a:t>mislim</a:t>
            </a: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 da </a:t>
            </a:r>
            <a:r>
              <a:rPr lang="en-US" sz="2600" dirty="0" err="1">
                <a:latin typeface="Segoe UI" panose="020B0502040204020203" pitchFamily="34" charset="0"/>
                <a:cs typeface="Segoe UI" panose="020B0502040204020203" pitchFamily="34" charset="0"/>
              </a:rPr>
              <a:t>su</a:t>
            </a: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cs typeface="Segoe UI" panose="020B0502040204020203" pitchFamily="34" charset="0"/>
              </a:rPr>
              <a:t>prljave</a:t>
            </a: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?</a:t>
            </a:r>
            <a:endParaRPr lang="hr-HR" sz="2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E234F8AE-F9F9-9F3A-0458-E27B3F341A51}"/>
              </a:ext>
            </a:extLst>
          </p:cNvPr>
          <p:cNvSpPr/>
          <p:nvPr/>
        </p:nvSpPr>
        <p:spPr>
          <a:xfrm flipH="1">
            <a:off x="322217" y="2896296"/>
            <a:ext cx="11869783" cy="1116000"/>
          </a:xfrm>
          <a:prstGeom prst="homePlate">
            <a:avLst/>
          </a:prstGeom>
          <a:solidFill>
            <a:srgbClr val="E4E7F6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EA8C805C-172F-F636-1A85-10E38E5EC872}"/>
              </a:ext>
            </a:extLst>
          </p:cNvPr>
          <p:cNvSpPr/>
          <p:nvPr/>
        </p:nvSpPr>
        <p:spPr>
          <a:xfrm flipH="1">
            <a:off x="322216" y="5403669"/>
            <a:ext cx="11869783" cy="1116000"/>
          </a:xfrm>
          <a:prstGeom prst="homePlate">
            <a:avLst/>
          </a:prstGeom>
          <a:solidFill>
            <a:srgbClr val="E4E7F6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17859EE0-B36A-D173-2C1C-C34163E15188}"/>
              </a:ext>
            </a:extLst>
          </p:cNvPr>
          <p:cNvSpPr/>
          <p:nvPr/>
        </p:nvSpPr>
        <p:spPr>
          <a:xfrm>
            <a:off x="0" y="4172339"/>
            <a:ext cx="11869783" cy="1116000"/>
          </a:xfrm>
          <a:prstGeom prst="homePlate">
            <a:avLst/>
          </a:prstGeom>
          <a:solidFill>
            <a:srgbClr val="FFF4E4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F6ECF2-9A5F-CC7D-7EF2-6B89B4CDCE78}"/>
              </a:ext>
            </a:extLst>
          </p:cNvPr>
          <p:cNvSpPr txBox="1"/>
          <p:nvPr/>
        </p:nvSpPr>
        <p:spPr>
          <a:xfrm>
            <a:off x="1371600" y="3167390"/>
            <a:ext cx="1082039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600" dirty="0" err="1">
                <a:latin typeface="Segoe UI" panose="020B0502040204020203" pitchFamily="34" charset="0"/>
                <a:cs typeface="Segoe UI" panose="020B0502040204020203" pitchFamily="34" charset="0"/>
              </a:rPr>
              <a:t>Razmišljam</a:t>
            </a: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 li o </a:t>
            </a:r>
            <a:r>
              <a:rPr lang="en-US" sz="2600" dirty="0" err="1">
                <a:latin typeface="Segoe UI" panose="020B0502040204020203" pitchFamily="34" charset="0"/>
                <a:cs typeface="Segoe UI" panose="020B0502040204020203" pitchFamily="34" charset="0"/>
              </a:rPr>
              <a:t>higijeni</a:t>
            </a: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cs typeface="Segoe UI" panose="020B0502040204020203" pitchFamily="34" charset="0"/>
              </a:rPr>
              <a:t>kao</a:t>
            </a: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cs typeface="Segoe UI" panose="020B0502040204020203" pitchFamily="34" charset="0"/>
              </a:rPr>
              <a:t>zaštiti</a:t>
            </a: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cs typeface="Segoe UI" panose="020B0502040204020203" pitchFamily="34" charset="0"/>
              </a:rPr>
              <a:t>zdravlja</a:t>
            </a: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cs typeface="Segoe UI" panose="020B0502040204020203" pitchFamily="34" charset="0"/>
              </a:rPr>
              <a:t>ili</a:t>
            </a: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cs typeface="Segoe UI" panose="020B0502040204020203" pitchFamily="34" charset="0"/>
              </a:rPr>
              <a:t>samo</a:t>
            </a: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cs typeface="Segoe UI" panose="020B0502040204020203" pitchFamily="34" charset="0"/>
              </a:rPr>
              <a:t>kao</a:t>
            </a: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 o </a:t>
            </a:r>
            <a:r>
              <a:rPr lang="en-US" sz="2600" dirty="0" err="1">
                <a:latin typeface="Segoe UI" panose="020B0502040204020203" pitchFamily="34" charset="0"/>
                <a:cs typeface="Segoe UI" panose="020B0502040204020203" pitchFamily="34" charset="0"/>
              </a:rPr>
              <a:t>navici</a:t>
            </a: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?</a:t>
            </a:r>
            <a:endParaRPr lang="hr-HR" sz="2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439A98-2546-7AD0-E14C-B79AC73A19CC}"/>
              </a:ext>
            </a:extLst>
          </p:cNvPr>
          <p:cNvSpPr txBox="1"/>
          <p:nvPr/>
        </p:nvSpPr>
        <p:spPr>
          <a:xfrm>
            <a:off x="322216" y="4446372"/>
            <a:ext cx="1082039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600" dirty="0" err="1">
                <a:latin typeface="Segoe UI" panose="020B0502040204020203" pitchFamily="34" charset="0"/>
                <a:cs typeface="Segoe UI" panose="020B0502040204020203" pitchFamily="34" charset="0"/>
              </a:rPr>
              <a:t>Pridržavam</a:t>
            </a: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 li se </a:t>
            </a:r>
            <a:r>
              <a:rPr lang="en-US" sz="2600" dirty="0" err="1">
                <a:latin typeface="Segoe UI" panose="020B0502040204020203" pitchFamily="34" charset="0"/>
                <a:cs typeface="Segoe UI" panose="020B0502040204020203" pitchFamily="34" charset="0"/>
              </a:rPr>
              <a:t>higijenskih</a:t>
            </a: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cs typeface="Segoe UI" panose="020B0502040204020203" pitchFamily="34" charset="0"/>
              </a:rPr>
              <a:t>pravila</a:t>
            </a: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 i </a:t>
            </a:r>
            <a:r>
              <a:rPr lang="en-US" sz="2600" dirty="0" err="1">
                <a:latin typeface="Segoe UI" panose="020B0502040204020203" pitchFamily="34" charset="0"/>
                <a:cs typeface="Segoe UI" panose="020B0502040204020203" pitchFamily="34" charset="0"/>
              </a:rPr>
              <a:t>kada</a:t>
            </a: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 me </a:t>
            </a:r>
            <a:r>
              <a:rPr lang="en-US" sz="2600" dirty="0" err="1">
                <a:latin typeface="Segoe UI" panose="020B0502040204020203" pitchFamily="34" charset="0"/>
                <a:cs typeface="Segoe UI" panose="020B0502040204020203" pitchFamily="34" charset="0"/>
              </a:rPr>
              <a:t>nitko</a:t>
            </a: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 ne </a:t>
            </a:r>
            <a:r>
              <a:rPr lang="en-US" sz="2600" dirty="0" err="1">
                <a:latin typeface="Segoe UI" panose="020B0502040204020203" pitchFamily="34" charset="0"/>
                <a:cs typeface="Segoe UI" panose="020B0502040204020203" pitchFamily="34" charset="0"/>
              </a:rPr>
              <a:t>nadzire</a:t>
            </a: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?</a:t>
            </a:r>
            <a:endParaRPr lang="hr-HR" sz="2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6F18D5-C8B9-2AE2-3698-38892007A3E9}"/>
              </a:ext>
            </a:extLst>
          </p:cNvPr>
          <p:cNvSpPr txBox="1"/>
          <p:nvPr/>
        </p:nvSpPr>
        <p:spPr>
          <a:xfrm>
            <a:off x="1371600" y="5484615"/>
            <a:ext cx="1059397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600" dirty="0" err="1">
                <a:latin typeface="Segoe UI" panose="020B0502040204020203" pitchFamily="34" charset="0"/>
                <a:cs typeface="Segoe UI" panose="020B0502040204020203" pitchFamily="34" charset="0"/>
              </a:rPr>
              <a:t>Znam</a:t>
            </a: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 li </a:t>
            </a:r>
            <a:r>
              <a:rPr lang="en-US" sz="2600" dirty="0" err="1">
                <a:latin typeface="Segoe UI" panose="020B0502040204020203" pitchFamily="34" charset="0"/>
                <a:cs typeface="Segoe UI" panose="020B0502040204020203" pitchFamily="34" charset="0"/>
              </a:rPr>
              <a:t>zašto</a:t>
            </a: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cs typeface="Segoe UI" panose="020B0502040204020203" pitchFamily="34" charset="0"/>
              </a:rPr>
              <a:t>su</a:t>
            </a: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cs typeface="Segoe UI" panose="020B0502040204020203" pitchFamily="34" charset="0"/>
              </a:rPr>
              <a:t>određene</a:t>
            </a: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cs typeface="Segoe UI" panose="020B0502040204020203" pitchFamily="34" charset="0"/>
              </a:rPr>
              <a:t>higijenske</a:t>
            </a: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cs typeface="Segoe UI" panose="020B0502040204020203" pitchFamily="34" charset="0"/>
              </a:rPr>
              <a:t>mjere</a:t>
            </a: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cs typeface="Segoe UI" panose="020B0502040204020203" pitchFamily="34" charset="0"/>
              </a:rPr>
              <a:t>važne</a:t>
            </a: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cs typeface="Segoe UI" panose="020B0502040204020203" pitchFamily="34" charset="0"/>
              </a:rPr>
              <a:t>ili</a:t>
            </a: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cs typeface="Segoe UI" panose="020B0502040204020203" pitchFamily="34" charset="0"/>
              </a:rPr>
              <a:t>ih</a:t>
            </a: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cs typeface="Segoe UI" panose="020B0502040204020203" pitchFamily="34" charset="0"/>
              </a:rPr>
              <a:t>provodim</a:t>
            </a: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 “</a:t>
            </a:r>
            <a:r>
              <a:rPr lang="en-US" sz="2600" dirty="0" err="1">
                <a:latin typeface="Segoe UI" panose="020B0502040204020203" pitchFamily="34" charset="0"/>
                <a:cs typeface="Segoe UI" panose="020B0502040204020203" pitchFamily="34" charset="0"/>
              </a:rPr>
              <a:t>automatski</a:t>
            </a: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”?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D061E6-85CC-A115-07E4-96597B239403}"/>
              </a:ext>
            </a:extLst>
          </p:cNvPr>
          <p:cNvSpPr txBox="1"/>
          <p:nvPr/>
        </p:nvSpPr>
        <p:spPr>
          <a:xfrm>
            <a:off x="168122" y="913291"/>
            <a:ext cx="417527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600" b="1" dirty="0">
                <a:latin typeface="Segoe UI" panose="020B0502040204020203" pitchFamily="34" charset="0"/>
                <a:cs typeface="Segoe UI" panose="020B0502040204020203" pitchFamily="34" charset="0"/>
              </a:rPr>
              <a:t>Razmisli i odgovori…</a:t>
            </a:r>
            <a:endParaRPr lang="en-US" sz="2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E10075F-FDD0-7BAD-B1F0-9BB327DA64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371" t="6173" r="51810" b="57407"/>
          <a:stretch>
            <a:fillRect/>
          </a:stretch>
        </p:blipFill>
        <p:spPr>
          <a:xfrm>
            <a:off x="9999418" y="85620"/>
            <a:ext cx="1794648" cy="156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00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  <p:bldP spid="9" grpId="0" animBg="1"/>
      <p:bldP spid="10" grpId="0"/>
      <p:bldP spid="11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8874DC26-603C-89AF-2B00-F818972BD783}"/>
              </a:ext>
            </a:extLst>
          </p:cNvPr>
          <p:cNvSpPr/>
          <p:nvPr/>
        </p:nvSpPr>
        <p:spPr>
          <a:xfrm rot="16200000">
            <a:off x="1610783" y="4902199"/>
            <a:ext cx="1208616" cy="2089151"/>
          </a:xfrm>
          <a:prstGeom prst="homePlate">
            <a:avLst>
              <a:gd name="adj" fmla="val 19177"/>
            </a:avLst>
          </a:prstGeom>
          <a:solidFill>
            <a:srgbClr val="E4E7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8C1050-C976-C7C4-CDEE-C29580E77A00}"/>
              </a:ext>
            </a:extLst>
          </p:cNvPr>
          <p:cNvSpPr txBox="1"/>
          <p:nvPr/>
        </p:nvSpPr>
        <p:spPr>
          <a:xfrm>
            <a:off x="1850572" y="1123146"/>
            <a:ext cx="50316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Zašto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su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ljudi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hr-HR" sz="2800" dirty="0">
                <a:latin typeface="Segoe UI" panose="020B0502040204020203" pitchFamily="34" charset="0"/>
                <a:cs typeface="Segoe UI" panose="020B0502040204020203" pitchFamily="34" charset="0"/>
              </a:rPr>
              <a:t>oduvijek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povezivali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čistoću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i zdravlje?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4BFB270A-6560-82E2-F129-DD40F0451ABE}"/>
              </a:ext>
            </a:extLst>
          </p:cNvPr>
          <p:cNvSpPr/>
          <p:nvPr/>
        </p:nvSpPr>
        <p:spPr>
          <a:xfrm>
            <a:off x="1850571" y="1066800"/>
            <a:ext cx="5031620" cy="1066800"/>
          </a:xfrm>
          <a:custGeom>
            <a:avLst/>
            <a:gdLst>
              <a:gd name="csX0" fmla="*/ 0 w 5031620"/>
              <a:gd name="csY0" fmla="*/ 177804 h 1066800"/>
              <a:gd name="csX1" fmla="*/ 177804 w 5031620"/>
              <a:gd name="csY1" fmla="*/ 0 h 1066800"/>
              <a:gd name="csX2" fmla="*/ 674119 w 5031620"/>
              <a:gd name="csY2" fmla="*/ 0 h 1066800"/>
              <a:gd name="csX3" fmla="*/ 1225581 w 5031620"/>
              <a:gd name="csY3" fmla="*/ 0 h 1066800"/>
              <a:gd name="csX4" fmla="*/ 1694323 w 5031620"/>
              <a:gd name="csY4" fmla="*/ 0 h 1066800"/>
              <a:gd name="csX5" fmla="*/ 2163066 w 5031620"/>
              <a:gd name="csY5" fmla="*/ 0 h 1066800"/>
              <a:gd name="csX6" fmla="*/ 2935112 w 5031620"/>
              <a:gd name="csY6" fmla="*/ 0 h 1066800"/>
              <a:gd name="csX7" fmla="*/ 2935112 w 5031620"/>
              <a:gd name="csY7" fmla="*/ 0 h 1066800"/>
              <a:gd name="csX8" fmla="*/ 3354414 w 5031620"/>
              <a:gd name="csY8" fmla="*/ 0 h 1066800"/>
              <a:gd name="csX9" fmla="*/ 3748557 w 5031620"/>
              <a:gd name="csY9" fmla="*/ 0 h 1066800"/>
              <a:gd name="csX10" fmla="*/ 4193017 w 5031620"/>
              <a:gd name="csY10" fmla="*/ 0 h 1066800"/>
              <a:gd name="csX11" fmla="*/ 4503593 w 5031620"/>
              <a:gd name="csY11" fmla="*/ 0 h 1066800"/>
              <a:gd name="csX12" fmla="*/ 4853816 w 5031620"/>
              <a:gd name="csY12" fmla="*/ 0 h 1066800"/>
              <a:gd name="csX13" fmla="*/ 5031620 w 5031620"/>
              <a:gd name="csY13" fmla="*/ 177804 h 1066800"/>
              <a:gd name="csX14" fmla="*/ 5031620 w 5031620"/>
              <a:gd name="csY14" fmla="*/ 622300 h 1066800"/>
              <a:gd name="csX15" fmla="*/ 5548518 w 5031620"/>
              <a:gd name="csY15" fmla="*/ 734481 h 1066800"/>
              <a:gd name="csX16" fmla="*/ 5031620 w 5031620"/>
              <a:gd name="csY16" fmla="*/ 889000 h 1066800"/>
              <a:gd name="csX17" fmla="*/ 5031620 w 5031620"/>
              <a:gd name="csY17" fmla="*/ 888996 h 1066800"/>
              <a:gd name="csX18" fmla="*/ 4853816 w 5031620"/>
              <a:gd name="csY18" fmla="*/ 1066800 h 1066800"/>
              <a:gd name="csX19" fmla="*/ 4516809 w 5031620"/>
              <a:gd name="csY19" fmla="*/ 1066800 h 1066800"/>
              <a:gd name="csX20" fmla="*/ 4193017 w 5031620"/>
              <a:gd name="csY20" fmla="*/ 1066800 h 1066800"/>
              <a:gd name="csX21" fmla="*/ 3811452 w 5031620"/>
              <a:gd name="csY21" fmla="*/ 1066800 h 1066800"/>
              <a:gd name="csX22" fmla="*/ 3417309 w 5031620"/>
              <a:gd name="csY22" fmla="*/ 1066800 h 1066800"/>
              <a:gd name="csX23" fmla="*/ 2935112 w 5031620"/>
              <a:gd name="csY23" fmla="*/ 1066800 h 1066800"/>
              <a:gd name="csX24" fmla="*/ 2935112 w 5031620"/>
              <a:gd name="csY24" fmla="*/ 1066800 h 1066800"/>
              <a:gd name="csX25" fmla="*/ 2356077 w 5031620"/>
              <a:gd name="csY25" fmla="*/ 1066800 h 1066800"/>
              <a:gd name="csX26" fmla="*/ 1859762 w 5031620"/>
              <a:gd name="csY26" fmla="*/ 1066800 h 1066800"/>
              <a:gd name="csX27" fmla="*/ 1363446 w 5031620"/>
              <a:gd name="csY27" fmla="*/ 1066800 h 1066800"/>
              <a:gd name="csX28" fmla="*/ 867131 w 5031620"/>
              <a:gd name="csY28" fmla="*/ 1066800 h 1066800"/>
              <a:gd name="csX29" fmla="*/ 177804 w 5031620"/>
              <a:gd name="csY29" fmla="*/ 1066800 h 1066800"/>
              <a:gd name="csX30" fmla="*/ 0 w 5031620"/>
              <a:gd name="csY30" fmla="*/ 888996 h 1066800"/>
              <a:gd name="csX31" fmla="*/ 0 w 5031620"/>
              <a:gd name="csY31" fmla="*/ 889000 h 1066800"/>
              <a:gd name="csX32" fmla="*/ 0 w 5031620"/>
              <a:gd name="csY32" fmla="*/ 622300 h 1066800"/>
              <a:gd name="csX33" fmla="*/ 0 w 5031620"/>
              <a:gd name="csY33" fmla="*/ 622300 h 1066800"/>
              <a:gd name="csX34" fmla="*/ 0 w 5031620"/>
              <a:gd name="csY34" fmla="*/ 177804 h 10668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</a:cxnLst>
            <a:rect l="l" t="t" r="r" b="b"/>
            <a:pathLst>
              <a:path w="5031620" h="1066800" extrusionOk="0">
                <a:moveTo>
                  <a:pt x="0" y="177804"/>
                </a:moveTo>
                <a:cubicBezTo>
                  <a:pt x="1135" y="73848"/>
                  <a:pt x="68517" y="15010"/>
                  <a:pt x="177804" y="0"/>
                </a:cubicBezTo>
                <a:cubicBezTo>
                  <a:pt x="342240" y="-50483"/>
                  <a:pt x="429998" y="27951"/>
                  <a:pt x="674119" y="0"/>
                </a:cubicBezTo>
                <a:cubicBezTo>
                  <a:pt x="918241" y="-27951"/>
                  <a:pt x="985717" y="12651"/>
                  <a:pt x="1225581" y="0"/>
                </a:cubicBezTo>
                <a:cubicBezTo>
                  <a:pt x="1465445" y="-12651"/>
                  <a:pt x="1572328" y="5770"/>
                  <a:pt x="1694323" y="0"/>
                </a:cubicBezTo>
                <a:cubicBezTo>
                  <a:pt x="1816318" y="-5770"/>
                  <a:pt x="2058625" y="14213"/>
                  <a:pt x="2163066" y="0"/>
                </a:cubicBezTo>
                <a:cubicBezTo>
                  <a:pt x="2267507" y="-14213"/>
                  <a:pt x="2734903" y="3120"/>
                  <a:pt x="2935112" y="0"/>
                </a:cubicBezTo>
                <a:lnTo>
                  <a:pt x="2935112" y="0"/>
                </a:lnTo>
                <a:cubicBezTo>
                  <a:pt x="3122441" y="-47974"/>
                  <a:pt x="3167291" y="1804"/>
                  <a:pt x="3354414" y="0"/>
                </a:cubicBezTo>
                <a:cubicBezTo>
                  <a:pt x="3541537" y="-1804"/>
                  <a:pt x="3610386" y="29065"/>
                  <a:pt x="3748557" y="0"/>
                </a:cubicBezTo>
                <a:cubicBezTo>
                  <a:pt x="3886728" y="-29065"/>
                  <a:pt x="4049198" y="4378"/>
                  <a:pt x="4193017" y="0"/>
                </a:cubicBezTo>
                <a:cubicBezTo>
                  <a:pt x="4316101" y="-10880"/>
                  <a:pt x="4406908" y="6594"/>
                  <a:pt x="4503593" y="0"/>
                </a:cubicBezTo>
                <a:cubicBezTo>
                  <a:pt x="4600278" y="-6594"/>
                  <a:pt x="4774584" y="16953"/>
                  <a:pt x="4853816" y="0"/>
                </a:cubicBezTo>
                <a:cubicBezTo>
                  <a:pt x="4925484" y="6871"/>
                  <a:pt x="5029561" y="79470"/>
                  <a:pt x="5031620" y="177804"/>
                </a:cubicBezTo>
                <a:cubicBezTo>
                  <a:pt x="5035894" y="368445"/>
                  <a:pt x="5029590" y="442605"/>
                  <a:pt x="5031620" y="622300"/>
                </a:cubicBezTo>
                <a:cubicBezTo>
                  <a:pt x="5250368" y="606042"/>
                  <a:pt x="5281887" y="726738"/>
                  <a:pt x="5548518" y="734481"/>
                </a:cubicBezTo>
                <a:cubicBezTo>
                  <a:pt x="5320299" y="864183"/>
                  <a:pt x="5262880" y="791739"/>
                  <a:pt x="5031620" y="889000"/>
                </a:cubicBezTo>
                <a:lnTo>
                  <a:pt x="5031620" y="888996"/>
                </a:lnTo>
                <a:cubicBezTo>
                  <a:pt x="5012023" y="973008"/>
                  <a:pt x="4957516" y="1093619"/>
                  <a:pt x="4853816" y="1066800"/>
                </a:cubicBezTo>
                <a:cubicBezTo>
                  <a:pt x="4719400" y="1105193"/>
                  <a:pt x="4653253" y="1027304"/>
                  <a:pt x="4516809" y="1066800"/>
                </a:cubicBezTo>
                <a:cubicBezTo>
                  <a:pt x="4380365" y="1106296"/>
                  <a:pt x="4289656" y="1053872"/>
                  <a:pt x="4193017" y="1066800"/>
                </a:cubicBezTo>
                <a:cubicBezTo>
                  <a:pt x="4062768" y="1102259"/>
                  <a:pt x="3902076" y="1025027"/>
                  <a:pt x="3811452" y="1066800"/>
                </a:cubicBezTo>
                <a:cubicBezTo>
                  <a:pt x="3720828" y="1108573"/>
                  <a:pt x="3523185" y="1026299"/>
                  <a:pt x="3417309" y="1066800"/>
                </a:cubicBezTo>
                <a:cubicBezTo>
                  <a:pt x="3311433" y="1107301"/>
                  <a:pt x="3163306" y="1026604"/>
                  <a:pt x="2935112" y="1066800"/>
                </a:cubicBezTo>
                <a:lnTo>
                  <a:pt x="2935112" y="1066800"/>
                </a:lnTo>
                <a:cubicBezTo>
                  <a:pt x="2736546" y="1077811"/>
                  <a:pt x="2482314" y="1038349"/>
                  <a:pt x="2356077" y="1066800"/>
                </a:cubicBezTo>
                <a:cubicBezTo>
                  <a:pt x="2229840" y="1095251"/>
                  <a:pt x="2078470" y="1065857"/>
                  <a:pt x="1859762" y="1066800"/>
                </a:cubicBezTo>
                <a:cubicBezTo>
                  <a:pt x="1641054" y="1067743"/>
                  <a:pt x="1597821" y="1021261"/>
                  <a:pt x="1363446" y="1066800"/>
                </a:cubicBezTo>
                <a:cubicBezTo>
                  <a:pt x="1129071" y="1112339"/>
                  <a:pt x="1113416" y="1013481"/>
                  <a:pt x="867131" y="1066800"/>
                </a:cubicBezTo>
                <a:cubicBezTo>
                  <a:pt x="620847" y="1120119"/>
                  <a:pt x="394189" y="1017705"/>
                  <a:pt x="177804" y="1066800"/>
                </a:cubicBezTo>
                <a:cubicBezTo>
                  <a:pt x="73541" y="1061371"/>
                  <a:pt x="-8185" y="973276"/>
                  <a:pt x="0" y="888996"/>
                </a:cubicBezTo>
                <a:lnTo>
                  <a:pt x="0" y="889000"/>
                </a:lnTo>
                <a:cubicBezTo>
                  <a:pt x="-18515" y="779977"/>
                  <a:pt x="17195" y="747135"/>
                  <a:pt x="0" y="622300"/>
                </a:cubicBezTo>
                <a:lnTo>
                  <a:pt x="0" y="622300"/>
                </a:lnTo>
                <a:cubicBezTo>
                  <a:pt x="-29192" y="495395"/>
                  <a:pt x="27790" y="301292"/>
                  <a:pt x="0" y="177804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001135">
                  <a:prstGeom prst="wedgeRoundRectCallout">
                    <a:avLst>
                      <a:gd name="adj1" fmla="val 60273"/>
                      <a:gd name="adj2" fmla="val 18849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2B3E0A-4344-93CD-9900-FCB82238BD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371" t="6173" r="51810" b="57407"/>
          <a:stretch>
            <a:fillRect/>
          </a:stretch>
        </p:blipFill>
        <p:spPr>
          <a:xfrm>
            <a:off x="7721885" y="927097"/>
            <a:ext cx="1794648" cy="15663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960978-1841-EA4A-4B74-5CA17107ED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38" t="29468" r="74136" b="34691"/>
          <a:stretch>
            <a:fillRect/>
          </a:stretch>
        </p:blipFill>
        <p:spPr>
          <a:xfrm>
            <a:off x="1170516" y="2884506"/>
            <a:ext cx="2224617" cy="24579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9E272E-1573-3CF7-968F-7F805B7619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591" r="53260"/>
          <a:stretch>
            <a:fillRect/>
          </a:stretch>
        </p:blipFill>
        <p:spPr>
          <a:xfrm>
            <a:off x="3395132" y="2885566"/>
            <a:ext cx="2379135" cy="24569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8235B6-A4F5-DB06-1FD6-52D98370CF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992" t="29468" r="26646" b="34691"/>
          <a:stretch>
            <a:fillRect/>
          </a:stretch>
        </p:blipFill>
        <p:spPr>
          <a:xfrm>
            <a:off x="5774267" y="2884506"/>
            <a:ext cx="2506133" cy="24579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71BE566-85B7-F5F7-3D68-DC145F1EAA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353" t="29468" b="34691"/>
          <a:stretch>
            <a:fillRect/>
          </a:stretch>
        </p:blipFill>
        <p:spPr>
          <a:xfrm>
            <a:off x="8280400" y="2884506"/>
            <a:ext cx="2741083" cy="24579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82AAF9E-F15E-879B-BC17-8EFEA9EF3E3B}"/>
              </a:ext>
            </a:extLst>
          </p:cNvPr>
          <p:cNvSpPr txBox="1"/>
          <p:nvPr/>
        </p:nvSpPr>
        <p:spPr>
          <a:xfrm>
            <a:off x="1170514" y="5445667"/>
            <a:ext cx="208915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400" dirty="0">
                <a:latin typeface="Segoe UI" panose="020B0502040204020203" pitchFamily="34" charset="0"/>
                <a:cs typeface="Segoe UI" panose="020B0502040204020203" pitchFamily="34" charset="0"/>
              </a:rPr>
              <a:t>stari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Egipat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hr-H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hr-HR" sz="2400" i="1" dirty="0">
                <a:latin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en-US" sz="22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čistoća</a:t>
            </a:r>
            <a:r>
              <a:rPr lang="hr-HR" sz="2200" i="1" dirty="0">
                <a:latin typeface="Segoe UI" panose="020B0502040204020203" pitchFamily="34" charset="0"/>
                <a:cs typeface="Segoe UI" panose="020B0502040204020203" pitchFamily="34" charset="0"/>
              </a:rPr>
              <a:t> i vjerski obredi</a:t>
            </a:r>
            <a:endParaRPr lang="en-US" sz="2200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4E92DC95-A8E4-D5E6-A35A-D21ABA375177}"/>
              </a:ext>
            </a:extLst>
          </p:cNvPr>
          <p:cNvSpPr/>
          <p:nvPr/>
        </p:nvSpPr>
        <p:spPr>
          <a:xfrm rot="16200000">
            <a:off x="4052356" y="4902199"/>
            <a:ext cx="1208616" cy="2089151"/>
          </a:xfrm>
          <a:prstGeom prst="homePlate">
            <a:avLst>
              <a:gd name="adj" fmla="val 19177"/>
            </a:avLst>
          </a:prstGeom>
          <a:solidFill>
            <a:srgbClr val="E4E7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7CB013-D73C-BACC-B544-4F15601EB203}"/>
              </a:ext>
            </a:extLst>
          </p:cNvPr>
          <p:cNvSpPr txBox="1"/>
          <p:nvPr/>
        </p:nvSpPr>
        <p:spPr>
          <a:xfrm>
            <a:off x="3612087" y="5445667"/>
            <a:ext cx="208915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400" dirty="0">
                <a:latin typeface="Segoe UI" panose="020B0502040204020203" pitchFamily="34" charset="0"/>
                <a:cs typeface="Segoe UI" panose="020B0502040204020203" pitchFamily="34" charset="0"/>
              </a:rPr>
              <a:t>Rim</a:t>
            </a:r>
          </a:p>
          <a:p>
            <a:pPr algn="ctr"/>
            <a:r>
              <a:rPr lang="hr-HR" sz="2400" i="1" dirty="0">
                <a:latin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hr-HR" sz="2200" i="1" dirty="0">
                <a:latin typeface="Segoe UI" panose="020B0502040204020203" pitchFamily="34" charset="0"/>
                <a:cs typeface="Segoe UI" panose="020B0502040204020203" pitchFamily="34" charset="0"/>
              </a:rPr>
              <a:t>terme i vodovod</a:t>
            </a:r>
            <a:endParaRPr lang="en-US" sz="2200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Arrow: Pentagon 21">
            <a:extLst>
              <a:ext uri="{FF2B5EF4-FFF2-40B4-BE49-F238E27FC236}">
                <a16:creationId xmlns:a16="http://schemas.microsoft.com/office/drawing/2014/main" id="{95391214-171B-F06D-8CD4-CF77324FC232}"/>
              </a:ext>
            </a:extLst>
          </p:cNvPr>
          <p:cNvSpPr/>
          <p:nvPr/>
        </p:nvSpPr>
        <p:spPr>
          <a:xfrm rot="16200000">
            <a:off x="6467472" y="4902199"/>
            <a:ext cx="1208616" cy="2089151"/>
          </a:xfrm>
          <a:prstGeom prst="homePlate">
            <a:avLst>
              <a:gd name="adj" fmla="val 19177"/>
            </a:avLst>
          </a:prstGeom>
          <a:solidFill>
            <a:srgbClr val="E4E7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D16A99-AF4F-175C-3CA8-2E7CD150EE84}"/>
              </a:ext>
            </a:extLst>
          </p:cNvPr>
          <p:cNvSpPr txBox="1"/>
          <p:nvPr/>
        </p:nvSpPr>
        <p:spPr>
          <a:xfrm>
            <a:off x="6027203" y="5445667"/>
            <a:ext cx="208915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400" dirty="0">
                <a:latin typeface="Segoe UI" panose="020B0502040204020203" pitchFamily="34" charset="0"/>
                <a:cs typeface="Segoe UI" panose="020B0502040204020203" pitchFamily="34" charset="0"/>
              </a:rPr>
              <a:t>srednji vijek</a:t>
            </a:r>
          </a:p>
          <a:p>
            <a:pPr algn="ctr"/>
            <a:r>
              <a:rPr lang="hr-HR" sz="2400" i="1" dirty="0">
                <a:latin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hr-HR" sz="2200" i="1" dirty="0">
                <a:latin typeface="Segoe UI" panose="020B0502040204020203" pitchFamily="34" charset="0"/>
                <a:cs typeface="Segoe UI" panose="020B0502040204020203" pitchFamily="34" charset="0"/>
              </a:rPr>
              <a:t>karantena i odvoz otpada</a:t>
            </a:r>
            <a:endParaRPr lang="en-US" sz="2200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Arrow: Pentagon 25">
            <a:extLst>
              <a:ext uri="{FF2B5EF4-FFF2-40B4-BE49-F238E27FC236}">
                <a16:creationId xmlns:a16="http://schemas.microsoft.com/office/drawing/2014/main" id="{F8338614-3506-97A6-2A8A-961DD2D695F9}"/>
              </a:ext>
            </a:extLst>
          </p:cNvPr>
          <p:cNvSpPr/>
          <p:nvPr/>
        </p:nvSpPr>
        <p:spPr>
          <a:xfrm rot="16200000">
            <a:off x="9010650" y="4902201"/>
            <a:ext cx="1208616" cy="2089151"/>
          </a:xfrm>
          <a:prstGeom prst="homePlate">
            <a:avLst>
              <a:gd name="adj" fmla="val 19177"/>
            </a:avLst>
          </a:prstGeom>
          <a:solidFill>
            <a:srgbClr val="E4E7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778501-1BFC-9896-4672-65690C63C56D}"/>
              </a:ext>
            </a:extLst>
          </p:cNvPr>
          <p:cNvSpPr txBox="1"/>
          <p:nvPr/>
        </p:nvSpPr>
        <p:spPr>
          <a:xfrm>
            <a:off x="8570381" y="5445669"/>
            <a:ext cx="20891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400" dirty="0">
                <a:latin typeface="Segoe UI" panose="020B0502040204020203" pitchFamily="34" charset="0"/>
                <a:cs typeface="Segoe UI" panose="020B0502040204020203" pitchFamily="34" charset="0"/>
              </a:rPr>
              <a:t>19. st.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C628DDE-D054-DC99-18FB-ABC9C95B7D86}"/>
              </a:ext>
            </a:extLst>
          </p:cNvPr>
          <p:cNvSpPr txBox="1"/>
          <p:nvPr/>
        </p:nvSpPr>
        <p:spPr>
          <a:xfrm>
            <a:off x="2002970" y="1448654"/>
            <a:ext cx="55069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latin typeface="Segoe UI" panose="020B0502040204020203" pitchFamily="34" charset="0"/>
                <a:cs typeface="Segoe UI" panose="020B0502040204020203" pitchFamily="34" charset="0"/>
              </a:rPr>
              <a:t>Što se </a:t>
            </a:r>
            <a:r>
              <a:rPr lang="es-E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promijenilo</a:t>
            </a:r>
            <a:r>
              <a:rPr lang="es-ES" sz="2800" dirty="0">
                <a:latin typeface="Segoe UI" panose="020B0502040204020203" pitchFamily="34" charset="0"/>
                <a:cs typeface="Segoe UI" panose="020B0502040204020203" pitchFamily="34" charset="0"/>
              </a:rPr>
              <a:t> u 19. </a:t>
            </a:r>
            <a:r>
              <a:rPr lang="es-E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stoljeću</a:t>
            </a:r>
            <a:r>
              <a:rPr lang="es-ES" sz="2800" dirty="0">
                <a:latin typeface="Segoe UI" panose="020B0502040204020203" pitchFamily="34" charset="0"/>
                <a:cs typeface="Segoe UI" panose="020B0502040204020203" pitchFamily="34" charset="0"/>
              </a:rPr>
              <a:t>?</a:t>
            </a: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C9B1AA8C-E1EE-1704-AD22-B06E2B6B7A7D}"/>
              </a:ext>
            </a:extLst>
          </p:cNvPr>
          <p:cNvSpPr/>
          <p:nvPr/>
        </p:nvSpPr>
        <p:spPr>
          <a:xfrm>
            <a:off x="2002971" y="1219200"/>
            <a:ext cx="5506962" cy="1066800"/>
          </a:xfrm>
          <a:custGeom>
            <a:avLst/>
            <a:gdLst>
              <a:gd name="csX0" fmla="*/ 0 w 5506962"/>
              <a:gd name="csY0" fmla="*/ 177804 h 1066800"/>
              <a:gd name="csX1" fmla="*/ 177804 w 5506962"/>
              <a:gd name="csY1" fmla="*/ 0 h 1066800"/>
              <a:gd name="csX2" fmla="*/ 622877 w 5506962"/>
              <a:gd name="csY2" fmla="*/ 0 h 1066800"/>
              <a:gd name="csX3" fmla="*/ 1128643 w 5506962"/>
              <a:gd name="csY3" fmla="*/ 0 h 1066800"/>
              <a:gd name="csX4" fmla="*/ 1543370 w 5506962"/>
              <a:gd name="csY4" fmla="*/ 0 h 1066800"/>
              <a:gd name="csX5" fmla="*/ 1958097 w 5506962"/>
              <a:gd name="csY5" fmla="*/ 0 h 1066800"/>
              <a:gd name="csX6" fmla="*/ 2494208 w 5506962"/>
              <a:gd name="csY6" fmla="*/ 0 h 1066800"/>
              <a:gd name="csX7" fmla="*/ 3212395 w 5506962"/>
              <a:gd name="csY7" fmla="*/ 0 h 1066800"/>
              <a:gd name="csX8" fmla="*/ 3212395 w 5506962"/>
              <a:gd name="csY8" fmla="*/ 0 h 1066800"/>
              <a:gd name="csX9" fmla="*/ 3630006 w 5506962"/>
              <a:gd name="csY9" fmla="*/ 0 h 1066800"/>
              <a:gd name="csX10" fmla="*/ 4047617 w 5506962"/>
              <a:gd name="csY10" fmla="*/ 0 h 1066800"/>
              <a:gd name="csX11" fmla="*/ 4589135 w 5506962"/>
              <a:gd name="csY11" fmla="*/ 0 h 1066800"/>
              <a:gd name="csX12" fmla="*/ 4973947 w 5506962"/>
              <a:gd name="csY12" fmla="*/ 0 h 1066800"/>
              <a:gd name="csX13" fmla="*/ 5329158 w 5506962"/>
              <a:gd name="csY13" fmla="*/ 0 h 1066800"/>
              <a:gd name="csX14" fmla="*/ 5506962 w 5506962"/>
              <a:gd name="csY14" fmla="*/ 177804 h 1066800"/>
              <a:gd name="csX15" fmla="*/ 5506962 w 5506962"/>
              <a:gd name="csY15" fmla="*/ 622300 h 1066800"/>
              <a:gd name="csX16" fmla="*/ 6072692 w 5506962"/>
              <a:gd name="csY16" fmla="*/ 734481 h 1066800"/>
              <a:gd name="csX17" fmla="*/ 5506962 w 5506962"/>
              <a:gd name="csY17" fmla="*/ 889000 h 1066800"/>
              <a:gd name="csX18" fmla="*/ 5506962 w 5506962"/>
              <a:gd name="csY18" fmla="*/ 888996 h 1066800"/>
              <a:gd name="csX19" fmla="*/ 5329158 w 5506962"/>
              <a:gd name="csY19" fmla="*/ 1066800 h 1066800"/>
              <a:gd name="csX20" fmla="*/ 4973947 w 5506962"/>
              <a:gd name="csY20" fmla="*/ 1066800 h 1066800"/>
              <a:gd name="csX21" fmla="*/ 4589135 w 5506962"/>
              <a:gd name="csY21" fmla="*/ 1066800 h 1066800"/>
              <a:gd name="csX22" fmla="*/ 4102687 w 5506962"/>
              <a:gd name="csY22" fmla="*/ 1066800 h 1066800"/>
              <a:gd name="csX23" fmla="*/ 3643774 w 5506962"/>
              <a:gd name="csY23" fmla="*/ 1066800 h 1066800"/>
              <a:gd name="csX24" fmla="*/ 3212395 w 5506962"/>
              <a:gd name="csY24" fmla="*/ 1066800 h 1066800"/>
              <a:gd name="csX25" fmla="*/ 3212395 w 5506962"/>
              <a:gd name="csY25" fmla="*/ 1066800 h 1066800"/>
              <a:gd name="csX26" fmla="*/ 2645938 w 5506962"/>
              <a:gd name="csY26" fmla="*/ 1066800 h 1066800"/>
              <a:gd name="csX27" fmla="*/ 2200865 w 5506962"/>
              <a:gd name="csY27" fmla="*/ 1066800 h 1066800"/>
              <a:gd name="csX28" fmla="*/ 1755791 w 5506962"/>
              <a:gd name="csY28" fmla="*/ 1066800 h 1066800"/>
              <a:gd name="csX29" fmla="*/ 1280372 w 5506962"/>
              <a:gd name="csY29" fmla="*/ 1066800 h 1066800"/>
              <a:gd name="csX30" fmla="*/ 835299 w 5506962"/>
              <a:gd name="csY30" fmla="*/ 1066800 h 1066800"/>
              <a:gd name="csX31" fmla="*/ 177804 w 5506962"/>
              <a:gd name="csY31" fmla="*/ 1066800 h 1066800"/>
              <a:gd name="csX32" fmla="*/ 0 w 5506962"/>
              <a:gd name="csY32" fmla="*/ 888996 h 1066800"/>
              <a:gd name="csX33" fmla="*/ 0 w 5506962"/>
              <a:gd name="csY33" fmla="*/ 889000 h 1066800"/>
              <a:gd name="csX34" fmla="*/ 0 w 5506962"/>
              <a:gd name="csY34" fmla="*/ 622300 h 1066800"/>
              <a:gd name="csX35" fmla="*/ 0 w 5506962"/>
              <a:gd name="csY35" fmla="*/ 622300 h 1066800"/>
              <a:gd name="csX36" fmla="*/ 0 w 5506962"/>
              <a:gd name="csY36" fmla="*/ 177804 h 10668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</a:cxnLst>
            <a:rect l="l" t="t" r="r" b="b"/>
            <a:pathLst>
              <a:path w="5506962" h="1066800" extrusionOk="0">
                <a:moveTo>
                  <a:pt x="0" y="177804"/>
                </a:moveTo>
                <a:cubicBezTo>
                  <a:pt x="1135" y="73848"/>
                  <a:pt x="68517" y="15010"/>
                  <a:pt x="177804" y="0"/>
                </a:cubicBezTo>
                <a:cubicBezTo>
                  <a:pt x="361545" y="-29156"/>
                  <a:pt x="500033" y="26565"/>
                  <a:pt x="622877" y="0"/>
                </a:cubicBezTo>
                <a:cubicBezTo>
                  <a:pt x="745721" y="-26565"/>
                  <a:pt x="884641" y="28538"/>
                  <a:pt x="1128643" y="0"/>
                </a:cubicBezTo>
                <a:cubicBezTo>
                  <a:pt x="1372645" y="-28538"/>
                  <a:pt x="1375878" y="18187"/>
                  <a:pt x="1543370" y="0"/>
                </a:cubicBezTo>
                <a:cubicBezTo>
                  <a:pt x="1710862" y="-18187"/>
                  <a:pt x="1799782" y="13688"/>
                  <a:pt x="1958097" y="0"/>
                </a:cubicBezTo>
                <a:cubicBezTo>
                  <a:pt x="2116412" y="-13688"/>
                  <a:pt x="2350463" y="15285"/>
                  <a:pt x="2494208" y="0"/>
                </a:cubicBezTo>
                <a:cubicBezTo>
                  <a:pt x="2637953" y="-15285"/>
                  <a:pt x="2869704" y="34198"/>
                  <a:pt x="3212395" y="0"/>
                </a:cubicBezTo>
                <a:lnTo>
                  <a:pt x="3212395" y="0"/>
                </a:lnTo>
                <a:cubicBezTo>
                  <a:pt x="3307911" y="-11909"/>
                  <a:pt x="3425761" y="5501"/>
                  <a:pt x="3630006" y="0"/>
                </a:cubicBezTo>
                <a:cubicBezTo>
                  <a:pt x="3834251" y="-5501"/>
                  <a:pt x="3859778" y="48720"/>
                  <a:pt x="4047617" y="0"/>
                </a:cubicBezTo>
                <a:cubicBezTo>
                  <a:pt x="4235456" y="-48720"/>
                  <a:pt x="4468350" y="51844"/>
                  <a:pt x="4589135" y="0"/>
                </a:cubicBezTo>
                <a:cubicBezTo>
                  <a:pt x="4707339" y="-26040"/>
                  <a:pt x="4836903" y="34682"/>
                  <a:pt x="4973947" y="0"/>
                </a:cubicBezTo>
                <a:cubicBezTo>
                  <a:pt x="5110991" y="-34682"/>
                  <a:pt x="5221769" y="11344"/>
                  <a:pt x="5329158" y="0"/>
                </a:cubicBezTo>
                <a:cubicBezTo>
                  <a:pt x="5434725" y="2647"/>
                  <a:pt x="5487803" y="93610"/>
                  <a:pt x="5506962" y="177804"/>
                </a:cubicBezTo>
                <a:cubicBezTo>
                  <a:pt x="5529080" y="344144"/>
                  <a:pt x="5483823" y="425499"/>
                  <a:pt x="5506962" y="622300"/>
                </a:cubicBezTo>
                <a:cubicBezTo>
                  <a:pt x="5736912" y="598380"/>
                  <a:pt x="5834961" y="689489"/>
                  <a:pt x="6072692" y="734481"/>
                </a:cubicBezTo>
                <a:cubicBezTo>
                  <a:pt x="5945958" y="802949"/>
                  <a:pt x="5772469" y="805256"/>
                  <a:pt x="5506962" y="889000"/>
                </a:cubicBezTo>
                <a:lnTo>
                  <a:pt x="5506962" y="888996"/>
                </a:lnTo>
                <a:cubicBezTo>
                  <a:pt x="5507074" y="962991"/>
                  <a:pt x="5436990" y="1061505"/>
                  <a:pt x="5329158" y="1066800"/>
                </a:cubicBezTo>
                <a:cubicBezTo>
                  <a:pt x="5201410" y="1092721"/>
                  <a:pt x="5074837" y="1057846"/>
                  <a:pt x="4973947" y="1066800"/>
                </a:cubicBezTo>
                <a:cubicBezTo>
                  <a:pt x="4873057" y="1075754"/>
                  <a:pt x="4734056" y="1025818"/>
                  <a:pt x="4589135" y="1066800"/>
                </a:cubicBezTo>
                <a:cubicBezTo>
                  <a:pt x="4389708" y="1123956"/>
                  <a:pt x="4220917" y="1010901"/>
                  <a:pt x="4102687" y="1066800"/>
                </a:cubicBezTo>
                <a:cubicBezTo>
                  <a:pt x="3984457" y="1122699"/>
                  <a:pt x="3788149" y="1016707"/>
                  <a:pt x="3643774" y="1066800"/>
                </a:cubicBezTo>
                <a:cubicBezTo>
                  <a:pt x="3499399" y="1116893"/>
                  <a:pt x="3319699" y="1040325"/>
                  <a:pt x="3212395" y="1066800"/>
                </a:cubicBezTo>
                <a:lnTo>
                  <a:pt x="3212395" y="1066800"/>
                </a:lnTo>
                <a:cubicBezTo>
                  <a:pt x="3005218" y="1068158"/>
                  <a:pt x="2880746" y="1037448"/>
                  <a:pt x="2645938" y="1066800"/>
                </a:cubicBezTo>
                <a:cubicBezTo>
                  <a:pt x="2411130" y="1096152"/>
                  <a:pt x="2373867" y="1039179"/>
                  <a:pt x="2200865" y="1066800"/>
                </a:cubicBezTo>
                <a:cubicBezTo>
                  <a:pt x="2027863" y="1094421"/>
                  <a:pt x="1954462" y="1026227"/>
                  <a:pt x="1755791" y="1066800"/>
                </a:cubicBezTo>
                <a:cubicBezTo>
                  <a:pt x="1557120" y="1107373"/>
                  <a:pt x="1381365" y="1046879"/>
                  <a:pt x="1280372" y="1066800"/>
                </a:cubicBezTo>
                <a:cubicBezTo>
                  <a:pt x="1179379" y="1086721"/>
                  <a:pt x="1011460" y="1033843"/>
                  <a:pt x="835299" y="1066800"/>
                </a:cubicBezTo>
                <a:cubicBezTo>
                  <a:pt x="659138" y="1099757"/>
                  <a:pt x="366691" y="989250"/>
                  <a:pt x="177804" y="1066800"/>
                </a:cubicBezTo>
                <a:cubicBezTo>
                  <a:pt x="64209" y="1085974"/>
                  <a:pt x="7157" y="990071"/>
                  <a:pt x="0" y="888996"/>
                </a:cubicBezTo>
                <a:lnTo>
                  <a:pt x="0" y="889000"/>
                </a:lnTo>
                <a:cubicBezTo>
                  <a:pt x="-24019" y="809760"/>
                  <a:pt x="1424" y="698400"/>
                  <a:pt x="0" y="622300"/>
                </a:cubicBezTo>
                <a:lnTo>
                  <a:pt x="0" y="622300"/>
                </a:lnTo>
                <a:cubicBezTo>
                  <a:pt x="-14023" y="506822"/>
                  <a:pt x="3431" y="302865"/>
                  <a:pt x="0" y="177804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001135">
                  <a:prstGeom prst="wedgeRoundRectCallout">
                    <a:avLst>
                      <a:gd name="adj1" fmla="val 60273"/>
                      <a:gd name="adj2" fmla="val 18849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C990D4B-3557-497F-E275-CE63347A9F12}"/>
              </a:ext>
            </a:extLst>
          </p:cNvPr>
          <p:cNvSpPr txBox="1"/>
          <p:nvPr/>
        </p:nvSpPr>
        <p:spPr>
          <a:xfrm>
            <a:off x="8471957" y="5907334"/>
            <a:ext cx="208915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200" i="1" dirty="0">
                <a:latin typeface="Segoe UI" panose="020B0502040204020203" pitchFamily="34" charset="0"/>
                <a:cs typeface="Segoe UI" panose="020B0502040204020203" pitchFamily="34" charset="0"/>
              </a:rPr>
              <a:t>- znanost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2E0728D-37D8-50CB-91C8-880BAE78F4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0400" y="1066800"/>
            <a:ext cx="1549400" cy="15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4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/>
      <p:bldP spid="3" grpId="1"/>
      <p:bldP spid="4" grpId="0" animBg="1"/>
      <p:bldP spid="4" grpId="1" animBg="1"/>
      <p:bldP spid="18" grpId="0"/>
      <p:bldP spid="20" grpId="0" animBg="1"/>
      <p:bldP spid="21" grpId="0"/>
      <p:bldP spid="22" grpId="0" animBg="1"/>
      <p:bldP spid="23" grpId="0"/>
      <p:bldP spid="26" grpId="0" animBg="1"/>
      <p:bldP spid="27" grpId="0"/>
      <p:bldP spid="28" grpId="0"/>
      <p:bldP spid="29" grpId="0" animBg="1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AA24358-DC2F-6D33-4F8A-D4331BDBE718}"/>
              </a:ext>
            </a:extLst>
          </p:cNvPr>
          <p:cNvSpPr txBox="1"/>
          <p:nvPr/>
        </p:nvSpPr>
        <p:spPr>
          <a:xfrm>
            <a:off x="459922" y="1036675"/>
            <a:ext cx="112721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dirty="0">
                <a:latin typeface="Segoe UI" panose="020B0502040204020203" pitchFamily="34" charset="0"/>
                <a:cs typeface="Segoe UI" panose="020B0502040204020203" pitchFamily="34" charset="0"/>
              </a:rPr>
              <a:t>Liječnici su u 19. stoljeću često prelazili s obdukcije na porode bez pranja ruku.</a:t>
            </a:r>
            <a:endParaRPr 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C853650-DE1B-80F4-297C-2875F36EE7CD}"/>
              </a:ext>
            </a:extLst>
          </p:cNvPr>
          <p:cNvSpPr/>
          <p:nvPr/>
        </p:nvSpPr>
        <p:spPr>
          <a:xfrm>
            <a:off x="730550" y="2611696"/>
            <a:ext cx="4832049" cy="1873218"/>
          </a:xfrm>
          <a:custGeom>
            <a:avLst/>
            <a:gdLst>
              <a:gd name="csX0" fmla="*/ 0 w 4832049"/>
              <a:gd name="csY0" fmla="*/ 312209 h 1873218"/>
              <a:gd name="csX1" fmla="*/ 312209 w 4832049"/>
              <a:gd name="csY1" fmla="*/ 0 h 1873218"/>
              <a:gd name="csX2" fmla="*/ 763376 w 4832049"/>
              <a:gd name="csY2" fmla="*/ 0 h 1873218"/>
              <a:gd name="csX3" fmla="*/ 1289739 w 4832049"/>
              <a:gd name="csY3" fmla="*/ 0 h 1873218"/>
              <a:gd name="csX4" fmla="*/ 1765971 w 4832049"/>
              <a:gd name="csY4" fmla="*/ 0 h 1873218"/>
              <a:gd name="csX5" fmla="*/ 2192074 w 4832049"/>
              <a:gd name="csY5" fmla="*/ 0 h 1873218"/>
              <a:gd name="csX6" fmla="*/ 2818695 w 4832049"/>
              <a:gd name="csY6" fmla="*/ 0 h 1873218"/>
              <a:gd name="csX7" fmla="*/ 2818695 w 4832049"/>
              <a:gd name="csY7" fmla="*/ 0 h 1873218"/>
              <a:gd name="csX8" fmla="*/ 3245526 w 4832049"/>
              <a:gd name="csY8" fmla="*/ 0 h 1873218"/>
              <a:gd name="csX9" fmla="*/ 3672358 w 4832049"/>
              <a:gd name="csY9" fmla="*/ 0 h 1873218"/>
              <a:gd name="csX10" fmla="*/ 4026708 w 4832049"/>
              <a:gd name="csY10" fmla="*/ 0 h 1873218"/>
              <a:gd name="csX11" fmla="*/ 4519840 w 4832049"/>
              <a:gd name="csY11" fmla="*/ 0 h 1873218"/>
              <a:gd name="csX12" fmla="*/ 4832049 w 4832049"/>
              <a:gd name="csY12" fmla="*/ 312209 h 1873218"/>
              <a:gd name="csX13" fmla="*/ 4832049 w 4832049"/>
              <a:gd name="csY13" fmla="*/ 702460 h 1873218"/>
              <a:gd name="csX14" fmla="*/ 4832049 w 4832049"/>
              <a:gd name="csY14" fmla="*/ 1092711 h 1873218"/>
              <a:gd name="csX15" fmla="*/ 4832049 w 4832049"/>
              <a:gd name="csY15" fmla="*/ 1092711 h 1873218"/>
              <a:gd name="csX16" fmla="*/ 4832049 w 4832049"/>
              <a:gd name="csY16" fmla="*/ 1561015 h 1873218"/>
              <a:gd name="csX17" fmla="*/ 4832049 w 4832049"/>
              <a:gd name="csY17" fmla="*/ 1561009 h 1873218"/>
              <a:gd name="csX18" fmla="*/ 4519840 w 4832049"/>
              <a:gd name="csY18" fmla="*/ 1873218 h 1873218"/>
              <a:gd name="csX19" fmla="*/ 4026708 w 4832049"/>
              <a:gd name="csY19" fmla="*/ 1873218 h 1873218"/>
              <a:gd name="csX20" fmla="*/ 3785331 w 4832049"/>
              <a:gd name="csY20" fmla="*/ 2367373 h 1873218"/>
              <a:gd name="csX21" fmla="*/ 3321346 w 4832049"/>
              <a:gd name="csY21" fmla="*/ 2130179 h 1873218"/>
              <a:gd name="csX22" fmla="*/ 2818695 w 4832049"/>
              <a:gd name="csY22" fmla="*/ 1873218 h 1873218"/>
              <a:gd name="csX23" fmla="*/ 2367528 w 4832049"/>
              <a:gd name="csY23" fmla="*/ 1873218 h 1873218"/>
              <a:gd name="csX24" fmla="*/ 1816101 w 4832049"/>
              <a:gd name="csY24" fmla="*/ 1873218 h 1873218"/>
              <a:gd name="csX25" fmla="*/ 1389998 w 4832049"/>
              <a:gd name="csY25" fmla="*/ 1873218 h 1873218"/>
              <a:gd name="csX26" fmla="*/ 863636 w 4832049"/>
              <a:gd name="csY26" fmla="*/ 1873218 h 1873218"/>
              <a:gd name="csX27" fmla="*/ 312209 w 4832049"/>
              <a:gd name="csY27" fmla="*/ 1873218 h 1873218"/>
              <a:gd name="csX28" fmla="*/ 0 w 4832049"/>
              <a:gd name="csY28" fmla="*/ 1561009 h 1873218"/>
              <a:gd name="csX29" fmla="*/ 0 w 4832049"/>
              <a:gd name="csY29" fmla="*/ 1561015 h 1873218"/>
              <a:gd name="csX30" fmla="*/ 0 w 4832049"/>
              <a:gd name="csY30" fmla="*/ 1092711 h 1873218"/>
              <a:gd name="csX31" fmla="*/ 0 w 4832049"/>
              <a:gd name="csY31" fmla="*/ 1092711 h 1873218"/>
              <a:gd name="csX32" fmla="*/ 0 w 4832049"/>
              <a:gd name="csY32" fmla="*/ 725875 h 1873218"/>
              <a:gd name="csX33" fmla="*/ 0 w 4832049"/>
              <a:gd name="csY33" fmla="*/ 312209 h 187321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</a:cxnLst>
            <a:rect l="l" t="t" r="r" b="b"/>
            <a:pathLst>
              <a:path w="4832049" h="1873218" fill="none" extrusionOk="0">
                <a:moveTo>
                  <a:pt x="0" y="312209"/>
                </a:moveTo>
                <a:cubicBezTo>
                  <a:pt x="-26339" y="142571"/>
                  <a:pt x="151770" y="-11339"/>
                  <a:pt x="312209" y="0"/>
                </a:cubicBezTo>
                <a:cubicBezTo>
                  <a:pt x="424289" y="-786"/>
                  <a:pt x="625609" y="44454"/>
                  <a:pt x="763376" y="0"/>
                </a:cubicBezTo>
                <a:cubicBezTo>
                  <a:pt x="901143" y="-44454"/>
                  <a:pt x="1132169" y="2044"/>
                  <a:pt x="1289739" y="0"/>
                </a:cubicBezTo>
                <a:cubicBezTo>
                  <a:pt x="1447309" y="-2044"/>
                  <a:pt x="1657155" y="6818"/>
                  <a:pt x="1765971" y="0"/>
                </a:cubicBezTo>
                <a:cubicBezTo>
                  <a:pt x="1874787" y="-6818"/>
                  <a:pt x="1989085" y="9216"/>
                  <a:pt x="2192074" y="0"/>
                </a:cubicBezTo>
                <a:cubicBezTo>
                  <a:pt x="2395063" y="-9216"/>
                  <a:pt x="2673970" y="33945"/>
                  <a:pt x="2818695" y="0"/>
                </a:cubicBezTo>
                <a:lnTo>
                  <a:pt x="2818695" y="0"/>
                </a:lnTo>
                <a:cubicBezTo>
                  <a:pt x="2943937" y="-44481"/>
                  <a:pt x="3082309" y="18475"/>
                  <a:pt x="3245526" y="0"/>
                </a:cubicBezTo>
                <a:cubicBezTo>
                  <a:pt x="3408743" y="-18475"/>
                  <a:pt x="3535503" y="23217"/>
                  <a:pt x="3672358" y="0"/>
                </a:cubicBezTo>
                <a:cubicBezTo>
                  <a:pt x="3809213" y="-23217"/>
                  <a:pt x="3912891" y="17820"/>
                  <a:pt x="4026708" y="0"/>
                </a:cubicBezTo>
                <a:cubicBezTo>
                  <a:pt x="4270247" y="-18584"/>
                  <a:pt x="4405856" y="2031"/>
                  <a:pt x="4519840" y="0"/>
                </a:cubicBezTo>
                <a:cubicBezTo>
                  <a:pt x="4679868" y="-22969"/>
                  <a:pt x="4806585" y="151848"/>
                  <a:pt x="4832049" y="312209"/>
                </a:cubicBezTo>
                <a:cubicBezTo>
                  <a:pt x="4840630" y="392309"/>
                  <a:pt x="4824409" y="512006"/>
                  <a:pt x="4832049" y="702460"/>
                </a:cubicBezTo>
                <a:cubicBezTo>
                  <a:pt x="4839689" y="892914"/>
                  <a:pt x="4792026" y="897792"/>
                  <a:pt x="4832049" y="1092711"/>
                </a:cubicBezTo>
                <a:lnTo>
                  <a:pt x="4832049" y="1092711"/>
                </a:lnTo>
                <a:cubicBezTo>
                  <a:pt x="4859289" y="1254546"/>
                  <a:pt x="4827604" y="1394585"/>
                  <a:pt x="4832049" y="1561015"/>
                </a:cubicBezTo>
                <a:lnTo>
                  <a:pt x="4832049" y="1561009"/>
                </a:lnTo>
                <a:cubicBezTo>
                  <a:pt x="4819761" y="1736454"/>
                  <a:pt x="4677833" y="1852764"/>
                  <a:pt x="4519840" y="1873218"/>
                </a:cubicBezTo>
                <a:cubicBezTo>
                  <a:pt x="4302772" y="1914068"/>
                  <a:pt x="4196851" y="1872316"/>
                  <a:pt x="4026708" y="1873218"/>
                </a:cubicBezTo>
                <a:cubicBezTo>
                  <a:pt x="4022644" y="2020812"/>
                  <a:pt x="3847024" y="2114341"/>
                  <a:pt x="3785331" y="2367373"/>
                </a:cubicBezTo>
                <a:cubicBezTo>
                  <a:pt x="3617067" y="2343717"/>
                  <a:pt x="3522455" y="2191097"/>
                  <a:pt x="3321346" y="2130179"/>
                </a:cubicBezTo>
                <a:cubicBezTo>
                  <a:pt x="3120237" y="2069261"/>
                  <a:pt x="3020955" y="1932354"/>
                  <a:pt x="2818695" y="1873218"/>
                </a:cubicBezTo>
                <a:cubicBezTo>
                  <a:pt x="2655357" y="1926236"/>
                  <a:pt x="2505995" y="1851818"/>
                  <a:pt x="2367528" y="1873218"/>
                </a:cubicBezTo>
                <a:cubicBezTo>
                  <a:pt x="2229061" y="1894618"/>
                  <a:pt x="2076581" y="1809568"/>
                  <a:pt x="1816101" y="1873218"/>
                </a:cubicBezTo>
                <a:cubicBezTo>
                  <a:pt x="1555621" y="1936868"/>
                  <a:pt x="1528695" y="1839087"/>
                  <a:pt x="1389998" y="1873218"/>
                </a:cubicBezTo>
                <a:cubicBezTo>
                  <a:pt x="1251301" y="1907349"/>
                  <a:pt x="1102282" y="1830395"/>
                  <a:pt x="863636" y="1873218"/>
                </a:cubicBezTo>
                <a:cubicBezTo>
                  <a:pt x="624990" y="1916041"/>
                  <a:pt x="513302" y="1846832"/>
                  <a:pt x="312209" y="1873218"/>
                </a:cubicBezTo>
                <a:cubicBezTo>
                  <a:pt x="127747" y="1825437"/>
                  <a:pt x="-5929" y="1708000"/>
                  <a:pt x="0" y="1561009"/>
                </a:cubicBezTo>
                <a:lnTo>
                  <a:pt x="0" y="1561015"/>
                </a:lnTo>
                <a:cubicBezTo>
                  <a:pt x="-26414" y="1369955"/>
                  <a:pt x="49174" y="1262907"/>
                  <a:pt x="0" y="1092711"/>
                </a:cubicBezTo>
                <a:lnTo>
                  <a:pt x="0" y="1092711"/>
                </a:lnTo>
                <a:cubicBezTo>
                  <a:pt x="-32140" y="960545"/>
                  <a:pt x="18353" y="885237"/>
                  <a:pt x="0" y="725875"/>
                </a:cubicBezTo>
                <a:cubicBezTo>
                  <a:pt x="-18353" y="566513"/>
                  <a:pt x="679" y="406534"/>
                  <a:pt x="0" y="312209"/>
                </a:cubicBezTo>
                <a:close/>
              </a:path>
              <a:path w="4832049" h="1873218" stroke="0" extrusionOk="0">
                <a:moveTo>
                  <a:pt x="0" y="312209"/>
                </a:moveTo>
                <a:cubicBezTo>
                  <a:pt x="2530" y="126946"/>
                  <a:pt x="132816" y="9428"/>
                  <a:pt x="312209" y="0"/>
                </a:cubicBezTo>
                <a:cubicBezTo>
                  <a:pt x="469047" y="-26941"/>
                  <a:pt x="574534" y="52872"/>
                  <a:pt x="763376" y="0"/>
                </a:cubicBezTo>
                <a:cubicBezTo>
                  <a:pt x="952218" y="-52872"/>
                  <a:pt x="1041006" y="52485"/>
                  <a:pt x="1264674" y="0"/>
                </a:cubicBezTo>
                <a:cubicBezTo>
                  <a:pt x="1488342" y="-52485"/>
                  <a:pt x="1481842" y="46087"/>
                  <a:pt x="1690776" y="0"/>
                </a:cubicBezTo>
                <a:cubicBezTo>
                  <a:pt x="1899710" y="-46087"/>
                  <a:pt x="1968988" y="31912"/>
                  <a:pt x="2116879" y="0"/>
                </a:cubicBezTo>
                <a:cubicBezTo>
                  <a:pt x="2264770" y="-31912"/>
                  <a:pt x="2521612" y="38358"/>
                  <a:pt x="2818695" y="0"/>
                </a:cubicBezTo>
                <a:lnTo>
                  <a:pt x="2818695" y="0"/>
                </a:lnTo>
                <a:cubicBezTo>
                  <a:pt x="2952665" y="-12135"/>
                  <a:pt x="3077931" y="43802"/>
                  <a:pt x="3221366" y="0"/>
                </a:cubicBezTo>
                <a:cubicBezTo>
                  <a:pt x="3364801" y="-43802"/>
                  <a:pt x="3515873" y="2520"/>
                  <a:pt x="3599877" y="0"/>
                </a:cubicBezTo>
                <a:cubicBezTo>
                  <a:pt x="3683881" y="-2520"/>
                  <a:pt x="3900374" y="20714"/>
                  <a:pt x="4026708" y="0"/>
                </a:cubicBezTo>
                <a:cubicBezTo>
                  <a:pt x="4227567" y="-53973"/>
                  <a:pt x="4375787" y="37039"/>
                  <a:pt x="4519840" y="0"/>
                </a:cubicBezTo>
                <a:cubicBezTo>
                  <a:pt x="4674762" y="-17424"/>
                  <a:pt x="4797248" y="174722"/>
                  <a:pt x="4832049" y="312209"/>
                </a:cubicBezTo>
                <a:cubicBezTo>
                  <a:pt x="4851256" y="486410"/>
                  <a:pt x="4804565" y="505987"/>
                  <a:pt x="4832049" y="694655"/>
                </a:cubicBezTo>
                <a:cubicBezTo>
                  <a:pt x="4859533" y="883323"/>
                  <a:pt x="4825584" y="893898"/>
                  <a:pt x="4832049" y="1092711"/>
                </a:cubicBezTo>
                <a:lnTo>
                  <a:pt x="4832049" y="1092711"/>
                </a:lnTo>
                <a:cubicBezTo>
                  <a:pt x="4871683" y="1260911"/>
                  <a:pt x="4818012" y="1432525"/>
                  <a:pt x="4832049" y="1561015"/>
                </a:cubicBezTo>
                <a:lnTo>
                  <a:pt x="4832049" y="1561009"/>
                </a:lnTo>
                <a:cubicBezTo>
                  <a:pt x="4871972" y="1722718"/>
                  <a:pt x="4676389" y="1905281"/>
                  <a:pt x="4519840" y="1873218"/>
                </a:cubicBezTo>
                <a:cubicBezTo>
                  <a:pt x="4380819" y="1903195"/>
                  <a:pt x="4132298" y="1856976"/>
                  <a:pt x="4026708" y="1873218"/>
                </a:cubicBezTo>
                <a:cubicBezTo>
                  <a:pt x="3952723" y="2134238"/>
                  <a:pt x="3815825" y="2223621"/>
                  <a:pt x="3785331" y="2367373"/>
                </a:cubicBezTo>
                <a:cubicBezTo>
                  <a:pt x="3618688" y="2350687"/>
                  <a:pt x="3532839" y="2203678"/>
                  <a:pt x="3292347" y="2115354"/>
                </a:cubicBezTo>
                <a:cubicBezTo>
                  <a:pt x="3051855" y="2027030"/>
                  <a:pt x="2951585" y="1903959"/>
                  <a:pt x="2818695" y="1873218"/>
                </a:cubicBezTo>
                <a:cubicBezTo>
                  <a:pt x="2720876" y="1879050"/>
                  <a:pt x="2475900" y="1862756"/>
                  <a:pt x="2367528" y="1873218"/>
                </a:cubicBezTo>
                <a:cubicBezTo>
                  <a:pt x="2259156" y="1883680"/>
                  <a:pt x="2059799" y="1832777"/>
                  <a:pt x="1941425" y="1873218"/>
                </a:cubicBezTo>
                <a:cubicBezTo>
                  <a:pt x="1823051" y="1913659"/>
                  <a:pt x="1685289" y="1843463"/>
                  <a:pt x="1515322" y="1873218"/>
                </a:cubicBezTo>
                <a:cubicBezTo>
                  <a:pt x="1345355" y="1902973"/>
                  <a:pt x="1195628" y="1861702"/>
                  <a:pt x="1064155" y="1873218"/>
                </a:cubicBezTo>
                <a:cubicBezTo>
                  <a:pt x="932682" y="1884734"/>
                  <a:pt x="504479" y="1856819"/>
                  <a:pt x="312209" y="1873218"/>
                </a:cubicBezTo>
                <a:cubicBezTo>
                  <a:pt x="120375" y="1862034"/>
                  <a:pt x="11910" y="1720046"/>
                  <a:pt x="0" y="1561009"/>
                </a:cubicBezTo>
                <a:lnTo>
                  <a:pt x="0" y="1561015"/>
                </a:lnTo>
                <a:cubicBezTo>
                  <a:pt x="-33785" y="1343941"/>
                  <a:pt x="50972" y="1266026"/>
                  <a:pt x="0" y="1092711"/>
                </a:cubicBezTo>
                <a:lnTo>
                  <a:pt x="0" y="1092711"/>
                </a:lnTo>
                <a:cubicBezTo>
                  <a:pt x="-14286" y="945195"/>
                  <a:pt x="33595" y="867742"/>
                  <a:pt x="0" y="702460"/>
                </a:cubicBezTo>
                <a:cubicBezTo>
                  <a:pt x="-33595" y="537178"/>
                  <a:pt x="20068" y="504702"/>
                  <a:pt x="0" y="312209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001135">
                  <a:prstGeom prst="wedgeRoundRectCallout">
                    <a:avLst>
                      <a:gd name="adj1" fmla="val 28338"/>
                      <a:gd name="adj2" fmla="val 76380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B35480-96AE-011F-1B03-AFF058218639}"/>
              </a:ext>
            </a:extLst>
          </p:cNvPr>
          <p:cNvSpPr txBox="1"/>
          <p:nvPr/>
        </p:nvSpPr>
        <p:spPr>
          <a:xfrm>
            <a:off x="817033" y="2736502"/>
            <a:ext cx="447342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Što</a:t>
            </a:r>
            <a:r>
              <a:rPr lang="it-IT" sz="2800" dirty="0">
                <a:latin typeface="Segoe UI" panose="020B0502040204020203" pitchFamily="34" charset="0"/>
                <a:cs typeface="Segoe UI" panose="020B0502040204020203" pitchFamily="34" charset="0"/>
              </a:rPr>
              <a:t> se </a:t>
            </a:r>
            <a:r>
              <a:rPr lang="it-IT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sve</a:t>
            </a:r>
            <a:r>
              <a:rPr lang="it-IT" sz="2800" dirty="0">
                <a:latin typeface="Segoe UI" panose="020B0502040204020203" pitchFamily="34" charset="0"/>
                <a:cs typeface="Segoe UI" panose="020B0502040204020203" pitchFamily="34" charset="0"/>
              </a:rPr>
              <a:t> moralo </a:t>
            </a:r>
            <a:r>
              <a:rPr lang="it-IT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promijeniti</a:t>
            </a:r>
            <a:r>
              <a:rPr lang="it-IT" sz="2800" dirty="0">
                <a:latin typeface="Segoe UI" panose="020B0502040204020203" pitchFamily="34" charset="0"/>
                <a:cs typeface="Segoe UI" panose="020B0502040204020203" pitchFamily="34" charset="0"/>
              </a:rPr>
              <a:t> da se </a:t>
            </a:r>
            <a:r>
              <a:rPr lang="it-IT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ovakva</a:t>
            </a:r>
            <a:r>
              <a:rPr lang="it-IT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praksa</a:t>
            </a:r>
            <a:r>
              <a:rPr lang="it-IT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više</a:t>
            </a:r>
            <a:r>
              <a:rPr lang="it-IT" sz="2800" dirty="0">
                <a:latin typeface="Segoe UI" panose="020B0502040204020203" pitchFamily="34" charset="0"/>
                <a:cs typeface="Segoe UI" panose="020B0502040204020203" pitchFamily="34" charset="0"/>
              </a:rPr>
              <a:t> ne </a:t>
            </a:r>
            <a:r>
              <a:rPr lang="it-IT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događa</a:t>
            </a:r>
            <a:r>
              <a:rPr lang="it-IT" sz="2800" dirty="0">
                <a:latin typeface="Segoe UI" panose="020B0502040204020203" pitchFamily="34" charset="0"/>
                <a:cs typeface="Segoe UI" panose="020B0502040204020203" pitchFamily="34" charset="0"/>
              </a:rPr>
              <a:t>?</a:t>
            </a:r>
            <a:endParaRPr 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A90CAA-1159-FB5F-5D12-C59FB8417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9041" y="1831517"/>
            <a:ext cx="5878286" cy="3918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92E043-5B35-F52F-856F-760167EEF0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639" t="6031" r="52539" b="57778"/>
          <a:stretch>
            <a:fillRect/>
          </a:stretch>
        </p:blipFill>
        <p:spPr>
          <a:xfrm>
            <a:off x="3352800" y="4609720"/>
            <a:ext cx="1937657" cy="167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88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DA88BD2-97D1-0B41-E299-5390AAD35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306" y="2153156"/>
            <a:ext cx="2674485" cy="32475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2E3E17-126A-C539-7DEB-E2935B8FF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7753" y="2153156"/>
            <a:ext cx="2720384" cy="32475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75B4EE-0FAA-5F27-C6D1-582DB524D92B}"/>
              </a:ext>
            </a:extLst>
          </p:cNvPr>
          <p:cNvSpPr txBox="1"/>
          <p:nvPr/>
        </p:nvSpPr>
        <p:spPr>
          <a:xfrm>
            <a:off x="355598" y="974636"/>
            <a:ext cx="8881535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2400" dirty="0">
                <a:latin typeface="Segoe UI" panose="020B0502040204020203" pitchFamily="34" charset="0"/>
                <a:cs typeface="Segoe UI" panose="020B0502040204020203" pitchFamily="34" charset="0"/>
              </a:rPr>
              <a:t>n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ajvažnije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razdoblje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za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razvoj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moderne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higijene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  <a:sym typeface="Symbol" panose="05050102010706020507" pitchFamily="18" charset="2"/>
              </a:rPr>
              <a:t>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19.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stoljeće</a:t>
            </a:r>
            <a:endParaRPr lang="hr-HR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primjenj</a:t>
            </a:r>
            <a:r>
              <a:rPr lang="hr-HR" sz="2400" dirty="0">
                <a:latin typeface="Segoe UI" panose="020B0502040204020203" pitchFamily="34" charset="0"/>
                <a:cs typeface="Segoe UI" panose="020B0502040204020203" pitchFamily="34" charset="0"/>
              </a:rPr>
              <a:t>a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znanja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biologije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kemije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i medicine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28A828-2782-3E3A-FFED-9DDA28A7CFA1}"/>
              </a:ext>
            </a:extLst>
          </p:cNvPr>
          <p:cNvSpPr txBox="1"/>
          <p:nvPr/>
        </p:nvSpPr>
        <p:spPr>
          <a:xfrm>
            <a:off x="355598" y="2920801"/>
            <a:ext cx="2332931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b="1" i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Louis</a:t>
            </a:r>
            <a:r>
              <a:rPr lang="hr-HR" sz="2200" b="1" i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200" b="1" i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Pasteur </a:t>
            </a:r>
            <a:endParaRPr lang="hr-HR" sz="2200" b="1" i="1" dirty="0">
              <a:solidFill>
                <a:srgbClr val="0070C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mikroorganizmi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uzro</a:t>
            </a:r>
            <a:r>
              <a:rPr lang="hr-HR" sz="2000" dirty="0">
                <a:latin typeface="Segoe UI" panose="020B0502040204020203" pitchFamily="34" charset="0"/>
                <a:cs typeface="Segoe UI" panose="020B0502040204020203" pitchFamily="34" charset="0"/>
              </a:rPr>
              <a:t>kuju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bolesti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hr-HR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prva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cjepiva</a:t>
            </a: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4C3F4D-5808-B430-4A12-5F4F8A89D59E}"/>
              </a:ext>
            </a:extLst>
          </p:cNvPr>
          <p:cNvSpPr txBox="1"/>
          <p:nvPr/>
        </p:nvSpPr>
        <p:spPr>
          <a:xfrm>
            <a:off x="8515452" y="2920801"/>
            <a:ext cx="341529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None/>
            </a:pPr>
            <a:r>
              <a:rPr lang="en-US" sz="2200" b="1" i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Robert Koch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uzročni</a:t>
            </a:r>
            <a:r>
              <a:rPr lang="hr-HR" sz="2000" dirty="0">
                <a:latin typeface="Segoe UI" panose="020B0502040204020203" pitchFamily="34" charset="0"/>
                <a:cs typeface="Segoe UI" panose="020B0502040204020203" pitchFamily="34" charset="0"/>
              </a:rPr>
              <a:t>ci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tuberkuloze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i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kolere</a:t>
            </a: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temelj</a:t>
            </a:r>
            <a:r>
              <a:rPr lang="hr-HR" sz="2000" dirty="0">
                <a:latin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moderne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mikrobiologije</a:t>
            </a: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7484E2BD-64E0-9E54-40C4-7D94F2A0BEF3}"/>
              </a:ext>
            </a:extLst>
          </p:cNvPr>
          <p:cNvSpPr/>
          <p:nvPr/>
        </p:nvSpPr>
        <p:spPr>
          <a:xfrm>
            <a:off x="589038" y="5594381"/>
            <a:ext cx="6377820" cy="1066800"/>
          </a:xfrm>
          <a:custGeom>
            <a:avLst/>
            <a:gdLst>
              <a:gd name="csX0" fmla="*/ 0 w 6377820"/>
              <a:gd name="csY0" fmla="*/ 177804 h 1066800"/>
              <a:gd name="csX1" fmla="*/ 177804 w 6377820"/>
              <a:gd name="csY1" fmla="*/ 0 h 1066800"/>
              <a:gd name="csX2" fmla="*/ 732810 w 6377820"/>
              <a:gd name="csY2" fmla="*/ 0 h 1066800"/>
              <a:gd name="csX3" fmla="*/ 1252390 w 6377820"/>
              <a:gd name="csY3" fmla="*/ 0 h 1066800"/>
              <a:gd name="csX4" fmla="*/ 1807396 w 6377820"/>
              <a:gd name="csY4" fmla="*/ 0 h 1066800"/>
              <a:gd name="csX5" fmla="*/ 2291550 w 6377820"/>
              <a:gd name="csY5" fmla="*/ 0 h 1066800"/>
              <a:gd name="csX6" fmla="*/ 2952834 w 6377820"/>
              <a:gd name="csY6" fmla="*/ 0 h 1066800"/>
              <a:gd name="csX7" fmla="*/ 3720395 w 6377820"/>
              <a:gd name="csY7" fmla="*/ 0 h 1066800"/>
              <a:gd name="csX8" fmla="*/ 3720395 w 6377820"/>
              <a:gd name="csY8" fmla="*/ 0 h 1066800"/>
              <a:gd name="csX9" fmla="*/ 4235935 w 6377820"/>
              <a:gd name="csY9" fmla="*/ 0 h 1066800"/>
              <a:gd name="csX10" fmla="*/ 4719587 w 6377820"/>
              <a:gd name="csY10" fmla="*/ 0 h 1066800"/>
              <a:gd name="csX11" fmla="*/ 5314850 w 6377820"/>
              <a:gd name="csY11" fmla="*/ 0 h 1066800"/>
              <a:gd name="csX12" fmla="*/ 5730878 w 6377820"/>
              <a:gd name="csY12" fmla="*/ 0 h 1066800"/>
              <a:gd name="csX13" fmla="*/ 6200016 w 6377820"/>
              <a:gd name="csY13" fmla="*/ 0 h 1066800"/>
              <a:gd name="csX14" fmla="*/ 6377820 w 6377820"/>
              <a:gd name="csY14" fmla="*/ 177804 h 1066800"/>
              <a:gd name="csX15" fmla="*/ 6377820 w 6377820"/>
              <a:gd name="csY15" fmla="*/ 622300 h 1066800"/>
              <a:gd name="csX16" fmla="*/ 6698865 w 6377820"/>
              <a:gd name="csY16" fmla="*/ 677269 h 1066800"/>
              <a:gd name="csX17" fmla="*/ 7033013 w 6377820"/>
              <a:gd name="csY17" fmla="*/ 734481 h 1066800"/>
              <a:gd name="csX18" fmla="*/ 6692313 w 6377820"/>
              <a:gd name="csY18" fmla="*/ 814831 h 1066800"/>
              <a:gd name="csX19" fmla="*/ 6377820 w 6377820"/>
              <a:gd name="csY19" fmla="*/ 889000 h 1066800"/>
              <a:gd name="csX20" fmla="*/ 6377820 w 6377820"/>
              <a:gd name="csY20" fmla="*/ 888996 h 1066800"/>
              <a:gd name="csX21" fmla="*/ 6200016 w 6377820"/>
              <a:gd name="csY21" fmla="*/ 1066800 h 1066800"/>
              <a:gd name="csX22" fmla="*/ 5748581 w 6377820"/>
              <a:gd name="csY22" fmla="*/ 1066800 h 1066800"/>
              <a:gd name="csX23" fmla="*/ 5314850 w 6377820"/>
              <a:gd name="csY23" fmla="*/ 1066800 h 1066800"/>
              <a:gd name="csX24" fmla="*/ 4751476 w 6377820"/>
              <a:gd name="csY24" fmla="*/ 1066800 h 1066800"/>
              <a:gd name="csX25" fmla="*/ 4188102 w 6377820"/>
              <a:gd name="csY25" fmla="*/ 1066800 h 1066800"/>
              <a:gd name="csX26" fmla="*/ 3720395 w 6377820"/>
              <a:gd name="csY26" fmla="*/ 1066800 h 1066800"/>
              <a:gd name="csX27" fmla="*/ 3720395 w 6377820"/>
              <a:gd name="csY27" fmla="*/ 1066800 h 1066800"/>
              <a:gd name="csX28" fmla="*/ 3059111 w 6377820"/>
              <a:gd name="csY28" fmla="*/ 1066800 h 1066800"/>
              <a:gd name="csX29" fmla="*/ 2433254 w 6377820"/>
              <a:gd name="csY29" fmla="*/ 1066800 h 1066800"/>
              <a:gd name="csX30" fmla="*/ 1771970 w 6377820"/>
              <a:gd name="csY30" fmla="*/ 1066800 h 1066800"/>
              <a:gd name="csX31" fmla="*/ 1110686 w 6377820"/>
              <a:gd name="csY31" fmla="*/ 1066800 h 1066800"/>
              <a:gd name="csX32" fmla="*/ 177804 w 6377820"/>
              <a:gd name="csY32" fmla="*/ 1066800 h 1066800"/>
              <a:gd name="csX33" fmla="*/ 0 w 6377820"/>
              <a:gd name="csY33" fmla="*/ 888996 h 1066800"/>
              <a:gd name="csX34" fmla="*/ 0 w 6377820"/>
              <a:gd name="csY34" fmla="*/ 889000 h 1066800"/>
              <a:gd name="csX35" fmla="*/ 0 w 6377820"/>
              <a:gd name="csY35" fmla="*/ 622300 h 1066800"/>
              <a:gd name="csX36" fmla="*/ 0 w 6377820"/>
              <a:gd name="csY36" fmla="*/ 622300 h 1066800"/>
              <a:gd name="csX37" fmla="*/ 0 w 6377820"/>
              <a:gd name="csY37" fmla="*/ 177804 h 10668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6377820" h="1066800" fill="none" extrusionOk="0">
                <a:moveTo>
                  <a:pt x="0" y="177804"/>
                </a:moveTo>
                <a:cubicBezTo>
                  <a:pt x="21220" y="86699"/>
                  <a:pt x="80667" y="-28249"/>
                  <a:pt x="177804" y="0"/>
                </a:cubicBezTo>
                <a:cubicBezTo>
                  <a:pt x="402655" y="-26521"/>
                  <a:pt x="602690" y="22536"/>
                  <a:pt x="732810" y="0"/>
                </a:cubicBezTo>
                <a:cubicBezTo>
                  <a:pt x="862930" y="-22536"/>
                  <a:pt x="1010807" y="33497"/>
                  <a:pt x="1252390" y="0"/>
                </a:cubicBezTo>
                <a:cubicBezTo>
                  <a:pt x="1493973" y="-33497"/>
                  <a:pt x="1557814" y="53187"/>
                  <a:pt x="1807396" y="0"/>
                </a:cubicBezTo>
                <a:cubicBezTo>
                  <a:pt x="2056978" y="-53187"/>
                  <a:pt x="2094831" y="28320"/>
                  <a:pt x="2291550" y="0"/>
                </a:cubicBezTo>
                <a:cubicBezTo>
                  <a:pt x="2488269" y="-28320"/>
                  <a:pt x="2807149" y="35195"/>
                  <a:pt x="2952834" y="0"/>
                </a:cubicBezTo>
                <a:cubicBezTo>
                  <a:pt x="3098519" y="-35195"/>
                  <a:pt x="3392472" y="50675"/>
                  <a:pt x="3720395" y="0"/>
                </a:cubicBezTo>
                <a:lnTo>
                  <a:pt x="3720395" y="0"/>
                </a:lnTo>
                <a:cubicBezTo>
                  <a:pt x="3898686" y="-38672"/>
                  <a:pt x="4026101" y="10686"/>
                  <a:pt x="4235935" y="0"/>
                </a:cubicBezTo>
                <a:cubicBezTo>
                  <a:pt x="4445769" y="-10686"/>
                  <a:pt x="4619786" y="16591"/>
                  <a:pt x="4719587" y="0"/>
                </a:cubicBezTo>
                <a:cubicBezTo>
                  <a:pt x="4819388" y="-16591"/>
                  <a:pt x="5150277" y="34089"/>
                  <a:pt x="5314850" y="0"/>
                </a:cubicBezTo>
                <a:cubicBezTo>
                  <a:pt x="5448930" y="-1215"/>
                  <a:pt x="5557031" y="46238"/>
                  <a:pt x="5730878" y="0"/>
                </a:cubicBezTo>
                <a:cubicBezTo>
                  <a:pt x="5904725" y="-46238"/>
                  <a:pt x="6078293" y="39556"/>
                  <a:pt x="6200016" y="0"/>
                </a:cubicBezTo>
                <a:cubicBezTo>
                  <a:pt x="6312978" y="6175"/>
                  <a:pt x="6400393" y="83661"/>
                  <a:pt x="6377820" y="177804"/>
                </a:cubicBezTo>
                <a:cubicBezTo>
                  <a:pt x="6411068" y="384884"/>
                  <a:pt x="6359970" y="431577"/>
                  <a:pt x="6377820" y="622300"/>
                </a:cubicBezTo>
                <a:cubicBezTo>
                  <a:pt x="6466148" y="631233"/>
                  <a:pt x="6597958" y="663563"/>
                  <a:pt x="6698865" y="677269"/>
                </a:cubicBezTo>
                <a:cubicBezTo>
                  <a:pt x="6799772" y="690975"/>
                  <a:pt x="6888814" y="715049"/>
                  <a:pt x="7033013" y="734481"/>
                </a:cubicBezTo>
                <a:cubicBezTo>
                  <a:pt x="6906185" y="800808"/>
                  <a:pt x="6847350" y="748087"/>
                  <a:pt x="6692313" y="814831"/>
                </a:cubicBezTo>
                <a:cubicBezTo>
                  <a:pt x="6537276" y="881575"/>
                  <a:pt x="6468005" y="854438"/>
                  <a:pt x="6377820" y="889000"/>
                </a:cubicBezTo>
                <a:lnTo>
                  <a:pt x="6377820" y="888996"/>
                </a:lnTo>
                <a:cubicBezTo>
                  <a:pt x="6376794" y="996981"/>
                  <a:pt x="6298341" y="1085049"/>
                  <a:pt x="6200016" y="1066800"/>
                </a:cubicBezTo>
                <a:cubicBezTo>
                  <a:pt x="5987327" y="1118838"/>
                  <a:pt x="5922985" y="1058296"/>
                  <a:pt x="5748581" y="1066800"/>
                </a:cubicBezTo>
                <a:cubicBezTo>
                  <a:pt x="5574177" y="1075304"/>
                  <a:pt x="5490925" y="1061917"/>
                  <a:pt x="5314850" y="1066800"/>
                </a:cubicBezTo>
                <a:cubicBezTo>
                  <a:pt x="5140004" y="1106416"/>
                  <a:pt x="4935854" y="1027349"/>
                  <a:pt x="4751476" y="1066800"/>
                </a:cubicBezTo>
                <a:cubicBezTo>
                  <a:pt x="4567098" y="1106251"/>
                  <a:pt x="4373585" y="1035147"/>
                  <a:pt x="4188102" y="1066800"/>
                </a:cubicBezTo>
                <a:cubicBezTo>
                  <a:pt x="4002619" y="1098453"/>
                  <a:pt x="3894672" y="1062507"/>
                  <a:pt x="3720395" y="1066800"/>
                </a:cubicBezTo>
                <a:lnTo>
                  <a:pt x="3720395" y="1066800"/>
                </a:lnTo>
                <a:cubicBezTo>
                  <a:pt x="3435735" y="1100909"/>
                  <a:pt x="3380117" y="1060818"/>
                  <a:pt x="3059111" y="1066800"/>
                </a:cubicBezTo>
                <a:cubicBezTo>
                  <a:pt x="2738105" y="1072782"/>
                  <a:pt x="2622793" y="1012627"/>
                  <a:pt x="2433254" y="1066800"/>
                </a:cubicBezTo>
                <a:cubicBezTo>
                  <a:pt x="2243715" y="1120973"/>
                  <a:pt x="1967415" y="990302"/>
                  <a:pt x="1771970" y="1066800"/>
                </a:cubicBezTo>
                <a:cubicBezTo>
                  <a:pt x="1576525" y="1143298"/>
                  <a:pt x="1380575" y="989801"/>
                  <a:pt x="1110686" y="1066800"/>
                </a:cubicBezTo>
                <a:cubicBezTo>
                  <a:pt x="840797" y="1143799"/>
                  <a:pt x="428175" y="1033893"/>
                  <a:pt x="177804" y="1066800"/>
                </a:cubicBezTo>
                <a:cubicBezTo>
                  <a:pt x="65780" y="1078022"/>
                  <a:pt x="484" y="983515"/>
                  <a:pt x="0" y="888996"/>
                </a:cubicBezTo>
                <a:lnTo>
                  <a:pt x="0" y="889000"/>
                </a:lnTo>
                <a:cubicBezTo>
                  <a:pt x="-23893" y="809279"/>
                  <a:pt x="28393" y="726137"/>
                  <a:pt x="0" y="622300"/>
                </a:cubicBezTo>
                <a:lnTo>
                  <a:pt x="0" y="622300"/>
                </a:lnTo>
                <a:cubicBezTo>
                  <a:pt x="-41409" y="527960"/>
                  <a:pt x="50897" y="334812"/>
                  <a:pt x="0" y="177804"/>
                </a:cubicBezTo>
                <a:close/>
              </a:path>
              <a:path w="6377820" h="1066800" stroke="0" extrusionOk="0">
                <a:moveTo>
                  <a:pt x="0" y="177804"/>
                </a:moveTo>
                <a:cubicBezTo>
                  <a:pt x="1135" y="73848"/>
                  <a:pt x="68517" y="15010"/>
                  <a:pt x="177804" y="0"/>
                </a:cubicBezTo>
                <a:cubicBezTo>
                  <a:pt x="288662" y="-10830"/>
                  <a:pt x="441225" y="27851"/>
                  <a:pt x="697384" y="0"/>
                </a:cubicBezTo>
                <a:cubicBezTo>
                  <a:pt x="953543" y="-27851"/>
                  <a:pt x="1091478" y="67323"/>
                  <a:pt x="1287816" y="0"/>
                </a:cubicBezTo>
                <a:cubicBezTo>
                  <a:pt x="1484154" y="-67323"/>
                  <a:pt x="1648230" y="45829"/>
                  <a:pt x="1771970" y="0"/>
                </a:cubicBezTo>
                <a:cubicBezTo>
                  <a:pt x="1895710" y="-45829"/>
                  <a:pt x="2129659" y="28880"/>
                  <a:pt x="2256124" y="0"/>
                </a:cubicBezTo>
                <a:cubicBezTo>
                  <a:pt x="2382589" y="-28880"/>
                  <a:pt x="2677550" y="45988"/>
                  <a:pt x="2881982" y="0"/>
                </a:cubicBezTo>
                <a:cubicBezTo>
                  <a:pt x="3086414" y="-45988"/>
                  <a:pt x="3491663" y="13192"/>
                  <a:pt x="3720395" y="0"/>
                </a:cubicBezTo>
                <a:lnTo>
                  <a:pt x="3720395" y="0"/>
                </a:lnTo>
                <a:cubicBezTo>
                  <a:pt x="3871701" y="-38563"/>
                  <a:pt x="4066781" y="1440"/>
                  <a:pt x="4204046" y="0"/>
                </a:cubicBezTo>
                <a:cubicBezTo>
                  <a:pt x="4341311" y="-1440"/>
                  <a:pt x="4567630" y="50012"/>
                  <a:pt x="4687698" y="0"/>
                </a:cubicBezTo>
                <a:cubicBezTo>
                  <a:pt x="4807766" y="-50012"/>
                  <a:pt x="5123594" y="4087"/>
                  <a:pt x="5314850" y="0"/>
                </a:cubicBezTo>
                <a:cubicBezTo>
                  <a:pt x="5465358" y="-5075"/>
                  <a:pt x="5545334" y="46756"/>
                  <a:pt x="5775136" y="0"/>
                </a:cubicBezTo>
                <a:cubicBezTo>
                  <a:pt x="6004938" y="-46756"/>
                  <a:pt x="6063661" y="12975"/>
                  <a:pt x="6200016" y="0"/>
                </a:cubicBezTo>
                <a:cubicBezTo>
                  <a:pt x="6305583" y="2647"/>
                  <a:pt x="6358661" y="93610"/>
                  <a:pt x="6377820" y="177804"/>
                </a:cubicBezTo>
                <a:cubicBezTo>
                  <a:pt x="6399938" y="344144"/>
                  <a:pt x="6354681" y="425499"/>
                  <a:pt x="6377820" y="622300"/>
                </a:cubicBezTo>
                <a:cubicBezTo>
                  <a:pt x="6480925" y="616732"/>
                  <a:pt x="6574847" y="680989"/>
                  <a:pt x="6692313" y="676147"/>
                </a:cubicBezTo>
                <a:cubicBezTo>
                  <a:pt x="6809779" y="671305"/>
                  <a:pt x="6884321" y="730478"/>
                  <a:pt x="7033013" y="734481"/>
                </a:cubicBezTo>
                <a:cubicBezTo>
                  <a:pt x="6898990" y="766683"/>
                  <a:pt x="6862549" y="770141"/>
                  <a:pt x="6718520" y="808650"/>
                </a:cubicBezTo>
                <a:cubicBezTo>
                  <a:pt x="6574491" y="847159"/>
                  <a:pt x="6459796" y="843821"/>
                  <a:pt x="6377820" y="889000"/>
                </a:cubicBezTo>
                <a:lnTo>
                  <a:pt x="6377820" y="888996"/>
                </a:lnTo>
                <a:cubicBezTo>
                  <a:pt x="6371903" y="1011113"/>
                  <a:pt x="6304511" y="1070275"/>
                  <a:pt x="6200016" y="1066800"/>
                </a:cubicBezTo>
                <a:cubicBezTo>
                  <a:pt x="6070517" y="1067552"/>
                  <a:pt x="5886682" y="1048394"/>
                  <a:pt x="5739730" y="1066800"/>
                </a:cubicBezTo>
                <a:cubicBezTo>
                  <a:pt x="5592778" y="1085206"/>
                  <a:pt x="5417046" y="1062377"/>
                  <a:pt x="5314850" y="1066800"/>
                </a:cubicBezTo>
                <a:cubicBezTo>
                  <a:pt x="5180188" y="1099000"/>
                  <a:pt x="4922786" y="1053001"/>
                  <a:pt x="4767420" y="1066800"/>
                </a:cubicBezTo>
                <a:cubicBezTo>
                  <a:pt x="4612054" y="1080599"/>
                  <a:pt x="4364144" y="1039745"/>
                  <a:pt x="4204046" y="1066800"/>
                </a:cubicBezTo>
                <a:cubicBezTo>
                  <a:pt x="4043948" y="1093855"/>
                  <a:pt x="3855467" y="1021238"/>
                  <a:pt x="3720395" y="1066800"/>
                </a:cubicBezTo>
                <a:lnTo>
                  <a:pt x="3720395" y="1066800"/>
                </a:lnTo>
                <a:cubicBezTo>
                  <a:pt x="3464619" y="1128757"/>
                  <a:pt x="3338338" y="1062722"/>
                  <a:pt x="3200815" y="1066800"/>
                </a:cubicBezTo>
                <a:cubicBezTo>
                  <a:pt x="3063292" y="1070878"/>
                  <a:pt x="2861349" y="1039692"/>
                  <a:pt x="2645809" y="1066800"/>
                </a:cubicBezTo>
                <a:cubicBezTo>
                  <a:pt x="2430269" y="1093908"/>
                  <a:pt x="2274798" y="1017322"/>
                  <a:pt x="2126229" y="1066800"/>
                </a:cubicBezTo>
                <a:cubicBezTo>
                  <a:pt x="1977660" y="1116278"/>
                  <a:pt x="1812221" y="1028394"/>
                  <a:pt x="1535797" y="1066800"/>
                </a:cubicBezTo>
                <a:cubicBezTo>
                  <a:pt x="1259373" y="1105206"/>
                  <a:pt x="1269000" y="1041793"/>
                  <a:pt x="1016217" y="1066800"/>
                </a:cubicBezTo>
                <a:cubicBezTo>
                  <a:pt x="763434" y="1091807"/>
                  <a:pt x="458510" y="1044284"/>
                  <a:pt x="177804" y="1066800"/>
                </a:cubicBezTo>
                <a:cubicBezTo>
                  <a:pt x="98043" y="1048026"/>
                  <a:pt x="21765" y="999999"/>
                  <a:pt x="0" y="888996"/>
                </a:cubicBezTo>
                <a:lnTo>
                  <a:pt x="0" y="889000"/>
                </a:lnTo>
                <a:cubicBezTo>
                  <a:pt x="-28201" y="803148"/>
                  <a:pt x="3850" y="736580"/>
                  <a:pt x="0" y="622300"/>
                </a:cubicBezTo>
                <a:lnTo>
                  <a:pt x="0" y="622300"/>
                </a:lnTo>
                <a:cubicBezTo>
                  <a:pt x="-51462" y="512149"/>
                  <a:pt x="32270" y="384367"/>
                  <a:pt x="0" y="177804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001135">
                  <a:prstGeom prst="wedgeRoundRectCallout">
                    <a:avLst>
                      <a:gd name="adj1" fmla="val 60273"/>
                      <a:gd name="adj2" fmla="val 18849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41053A-7527-34E4-ABE9-DE6F861537A7}"/>
              </a:ext>
            </a:extLst>
          </p:cNvPr>
          <p:cNvSpPr txBox="1"/>
          <p:nvPr/>
        </p:nvSpPr>
        <p:spPr>
          <a:xfrm>
            <a:off x="718456" y="5594381"/>
            <a:ext cx="611777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dirty="0" err="1">
                <a:latin typeface="Segoe UI" panose="020B0502040204020203" pitchFamily="34" charset="0"/>
                <a:cs typeface="Segoe UI" panose="020B0502040204020203" pitchFamily="34" charset="0"/>
              </a:rPr>
              <a:t>Zašto</a:t>
            </a: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cs typeface="Segoe UI" panose="020B0502040204020203" pitchFamily="34" charset="0"/>
              </a:rPr>
              <a:t>su</a:t>
            </a: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 ova </a:t>
            </a:r>
            <a:r>
              <a:rPr lang="en-US" sz="2600" dirty="0" err="1">
                <a:latin typeface="Segoe UI" panose="020B0502040204020203" pitchFamily="34" charset="0"/>
                <a:cs typeface="Segoe UI" panose="020B0502040204020203" pitchFamily="34" charset="0"/>
              </a:rPr>
              <a:t>otkrića</a:t>
            </a: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cs typeface="Segoe UI" panose="020B0502040204020203" pitchFamily="34" charset="0"/>
              </a:rPr>
              <a:t>posebno</a:t>
            </a: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cs typeface="Segoe UI" panose="020B0502040204020203" pitchFamily="34" charset="0"/>
              </a:rPr>
              <a:t>važna</a:t>
            </a: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 za rad s </a:t>
            </a:r>
            <a:r>
              <a:rPr lang="en-US" sz="2600" dirty="0" err="1">
                <a:latin typeface="Segoe UI" panose="020B0502040204020203" pitchFamily="34" charset="0"/>
                <a:cs typeface="Segoe UI" panose="020B0502040204020203" pitchFamily="34" charset="0"/>
              </a:rPr>
              <a:t>hranom</a:t>
            </a: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 i u </a:t>
            </a:r>
            <a:r>
              <a:rPr lang="en-US" sz="2600" dirty="0" err="1">
                <a:latin typeface="Segoe UI" panose="020B0502040204020203" pitchFamily="34" charset="0"/>
                <a:cs typeface="Segoe UI" panose="020B0502040204020203" pitchFamily="34" charset="0"/>
              </a:rPr>
              <a:t>ugostiteljstvu</a:t>
            </a: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89F4C3E-0870-1C75-43A7-DA9615A1542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62" t="42589" r="62592" b="22857"/>
          <a:stretch>
            <a:fillRect/>
          </a:stretch>
        </p:blipFill>
        <p:spPr>
          <a:xfrm>
            <a:off x="7685314" y="5458745"/>
            <a:ext cx="1948543" cy="13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5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8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F70A78-A40E-2DBC-63B0-2808C0D5A845}"/>
              </a:ext>
            </a:extLst>
          </p:cNvPr>
          <p:cNvSpPr txBox="1"/>
          <p:nvPr/>
        </p:nvSpPr>
        <p:spPr>
          <a:xfrm>
            <a:off x="489856" y="1278755"/>
            <a:ext cx="178525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600" b="1" dirty="0">
                <a:solidFill>
                  <a:srgbClr val="1673B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HIGIJENA</a:t>
            </a:r>
            <a:endParaRPr lang="en-US" sz="2600" b="1" dirty="0">
              <a:solidFill>
                <a:srgbClr val="1673B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464A19-6E07-3AC4-9B3D-88DD940A7890}"/>
              </a:ext>
            </a:extLst>
          </p:cNvPr>
          <p:cNvSpPr txBox="1"/>
          <p:nvPr/>
        </p:nvSpPr>
        <p:spPr>
          <a:xfrm>
            <a:off x="696685" y="3139980"/>
            <a:ext cx="5399315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uvjete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koji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utječu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na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zdravlje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kako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očuvati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i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unaprijediti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zdravlje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kako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spriječiti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nastanak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bolesti</a:t>
            </a: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07FEB1A-6893-EB58-27ED-CDF8D5C27C09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1382484" y="1771198"/>
            <a:ext cx="1" cy="10808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9EAD0BA-E5F5-B01C-B42A-2AC1997E0623}"/>
              </a:ext>
            </a:extLst>
          </p:cNvPr>
          <p:cNvSpPr txBox="1"/>
          <p:nvPr/>
        </p:nvSpPr>
        <p:spPr>
          <a:xfrm>
            <a:off x="1382484" y="1969118"/>
            <a:ext cx="145868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200" i="1" dirty="0">
                <a:latin typeface="Segoe UI" panose="020B0502040204020203" pitchFamily="34" charset="0"/>
                <a:cs typeface="Segoe UI" panose="020B0502040204020203" pitchFamily="34" charset="0"/>
              </a:rPr>
              <a:t>proučava</a:t>
            </a:r>
            <a:endParaRPr lang="en-US" sz="2200" i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C8BD0B-1B7B-1289-BB78-66BFA1E5BC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652" r="13187" b="13273"/>
          <a:stretch>
            <a:fillRect/>
          </a:stretch>
        </p:blipFill>
        <p:spPr>
          <a:xfrm>
            <a:off x="5910943" y="1042443"/>
            <a:ext cx="6008913" cy="474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8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</TotalTime>
  <Words>740</Words>
  <Application>Microsoft Office PowerPoint</Application>
  <PresentationFormat>Widescreen</PresentationFormat>
  <Paragraphs>117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Aptos</vt:lpstr>
      <vt:lpstr>Aptos Display</vt:lpstr>
      <vt:lpstr>Arial</vt:lpstr>
      <vt:lpstr>Comic Sans MS</vt:lpstr>
      <vt:lpstr>Segoe UI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Dorotea Vrbanović Lisac</dc:creator>
  <cp:lastModifiedBy>Dorotea Vrbanović Lisac</cp:lastModifiedBy>
  <cp:revision>54</cp:revision>
  <dcterms:created xsi:type="dcterms:W3CDTF">2026-02-10T11:06:39Z</dcterms:created>
  <dcterms:modified xsi:type="dcterms:W3CDTF">2026-04-15T14:53:15Z</dcterms:modified>
</cp:coreProperties>
</file>