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8" r:id="rId2"/>
    <p:sldId id="269" r:id="rId3"/>
    <p:sldId id="270" r:id="rId4"/>
    <p:sldId id="271" r:id="rId5"/>
    <p:sldId id="272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 smtClean="0"/>
              <a:t>ZANIMANJA U MOJOJ OBITELJI</a:t>
            </a:r>
            <a:endParaRPr lang="hr-HR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199" y="1536192"/>
            <a:ext cx="9223302" cy="4655852"/>
          </a:xfrm>
        </p:spPr>
      </p:pic>
    </p:spTree>
    <p:extLst>
      <p:ext uri="{BB962C8B-B14F-4D97-AF65-F5344CB8AC3E}">
        <p14:creationId xmlns:p14="http://schemas.microsoft.com/office/powerpoint/2010/main" val="350072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 smtClean="0">
                <a:solidFill>
                  <a:srgbClr val="FF0000"/>
                </a:solidFill>
              </a:rPr>
              <a:t>KOJIM SE ZANIMANJEM BAVE TVOJI RODITELJI?</a:t>
            </a:r>
            <a:endParaRPr lang="hr-HR" b="1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86" y="2047526"/>
            <a:ext cx="6543627" cy="4362418"/>
          </a:xfrm>
        </p:spPr>
      </p:pic>
    </p:spTree>
    <p:extLst>
      <p:ext uri="{BB962C8B-B14F-4D97-AF65-F5344CB8AC3E}">
        <p14:creationId xmlns:p14="http://schemas.microsoft.com/office/powerpoint/2010/main" val="338159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rgbClr val="0000FF"/>
                </a:solidFill>
              </a:rPr>
              <a:t>MISLIŠ LI DA SU SVA ZANIMANJA VAŽNA?</a:t>
            </a:r>
            <a:endParaRPr lang="hr-HR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Svako zanimanje je važno jer doprinosi zajednici i pojednicu.</a:t>
            </a:r>
          </a:p>
          <a:p>
            <a:pPr marL="0" indent="0">
              <a:buNone/>
            </a:pPr>
            <a:r>
              <a:rPr lang="hr-HR" dirty="0" smtClean="0"/>
              <a:t>Pokušaj zamisliti kakav bi nam život bio da nema liječnika, vatrogasaca, čistača ili policajaca?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7363" y="2980729"/>
            <a:ext cx="4383405" cy="3774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700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 smtClean="0">
                <a:solidFill>
                  <a:srgbClr val="00B050"/>
                </a:solidFill>
              </a:rPr>
              <a:t>KOJIM BI SE TI ZANIMANJEM VOLIO BAVITI KADA ODRASTEŠ?</a:t>
            </a:r>
            <a:endParaRPr lang="hr-HR" b="1" dirty="0">
              <a:solidFill>
                <a:srgbClr val="00B05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9080" y="2111534"/>
            <a:ext cx="4053840" cy="4053840"/>
          </a:xfrm>
        </p:spPr>
      </p:pic>
    </p:spTree>
    <p:extLst>
      <p:ext uri="{BB962C8B-B14F-4D97-AF65-F5344CB8AC3E}">
        <p14:creationId xmlns:p14="http://schemas.microsoft.com/office/powerpoint/2010/main" val="281287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 smtClean="0">
                <a:solidFill>
                  <a:srgbClr val="7030A0"/>
                </a:solidFill>
              </a:rPr>
              <a:t>ZANIMANJA U MOJOJ OBITELJI</a:t>
            </a:r>
            <a:endParaRPr lang="hr-HR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Znaš li koja su zanimanja tvoje bake i djeda?</a:t>
            </a:r>
          </a:p>
          <a:p>
            <a:endParaRPr lang="hr-HR" dirty="0"/>
          </a:p>
          <a:p>
            <a:r>
              <a:rPr lang="hr-HR" dirty="0" smtClean="0"/>
              <a:t>Razgovaraj sa njima i saznaj koja su bila zanimanja njihovih roditelja!</a:t>
            </a:r>
          </a:p>
          <a:p>
            <a:r>
              <a:rPr lang="hr-HR" dirty="0" smtClean="0"/>
              <a:t>Usporedi ih sa zanimanjima tvojih roditelja.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8926" r="-3234" b="17577"/>
          <a:stretch/>
        </p:blipFill>
        <p:spPr>
          <a:xfrm>
            <a:off x="3594684" y="3989323"/>
            <a:ext cx="4086276" cy="2322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161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2285</TotalTime>
  <Words>89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sustava Office</vt:lpstr>
      <vt:lpstr>ZANIMANJA U MOJOJ OBITELJI</vt:lpstr>
      <vt:lpstr>KOJIM SE ZANIMANJEM BAVE TVOJI RODITELJI?</vt:lpstr>
      <vt:lpstr>MISLIŠ LI DA SU SVA ZANIMANJA VAŽNA?</vt:lpstr>
      <vt:lpstr>KOJIM BI SE TI ZANIMANJEM VOLIO BAVITI KADA ODRASTEŠ?</vt:lpstr>
      <vt:lpstr>ZANIMANJA U MOJOJ OBITELJI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72</cp:revision>
  <dcterms:created xsi:type="dcterms:W3CDTF">2019-07-31T11:35:24Z</dcterms:created>
  <dcterms:modified xsi:type="dcterms:W3CDTF">2021-02-23T22:05:54Z</dcterms:modified>
</cp:coreProperties>
</file>