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34509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665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576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574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57151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5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1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421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647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24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19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2DAE5DF-BEEB-4F87-AEE1-05015F8A7FC3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80DC073-D6A1-4D27-8080-251D7729F1F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06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53" y="827771"/>
            <a:ext cx="9144000" cy="1344279"/>
          </a:xfrm>
        </p:spPr>
        <p:txBody>
          <a:bodyPr/>
          <a:lstStyle/>
          <a:p>
            <a:r>
              <a:rPr lang="hr-HR" dirty="0" smtClean="0"/>
              <a:t>PRAVILNA PREHRANA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274" y="2343149"/>
            <a:ext cx="3791451" cy="255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74" y="429612"/>
            <a:ext cx="4577664" cy="941273"/>
          </a:xfrm>
        </p:spPr>
        <p:txBody>
          <a:bodyPr>
            <a:normAutofit/>
          </a:bodyPr>
          <a:lstStyle/>
          <a:p>
            <a:pPr algn="ctr"/>
            <a:r>
              <a:rPr lang="hr-HR" sz="2400" dirty="0" smtClean="0"/>
              <a:t>ŠTO PREDSTAVLJAJU OVE SLIKE?</a:t>
            </a:r>
            <a:endParaRPr lang="hr-HR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08" y="1608966"/>
            <a:ext cx="1797367" cy="1196066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781" y="1089980"/>
            <a:ext cx="1551490" cy="16440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01" y="3882895"/>
            <a:ext cx="1864744" cy="12364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626" y="1385364"/>
            <a:ext cx="1834014" cy="12204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386" y="3998398"/>
            <a:ext cx="1429615" cy="142961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09428" y="3113454"/>
            <a:ext cx="14484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400" dirty="0" smtClean="0"/>
              <a:t>VOĆE</a:t>
            </a:r>
            <a:endParaRPr lang="hr-HR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6891689" y="3882895"/>
            <a:ext cx="42565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800" dirty="0" smtClean="0"/>
              <a:t>VOĆE JE ZRAVO I TREBAMO </a:t>
            </a:r>
          </a:p>
          <a:p>
            <a:pPr algn="ctr"/>
            <a:r>
              <a:rPr lang="hr-HR" sz="2800" dirty="0" smtClean="0"/>
              <a:t>GA JESTI SVAKI DAN!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39540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346356" cy="722530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>U DANU TREBAMO IMATI PET REDOVNIH OBROKA</a:t>
            </a:r>
            <a:endParaRPr lang="hr-HR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338" y="904775"/>
            <a:ext cx="5769772" cy="565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20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718" y="627437"/>
            <a:ext cx="7795661" cy="66656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600" dirty="0" smtClean="0"/>
              <a:t>PIRAMIDA ZDRAVE PREHRANE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sz="2200" dirty="0" smtClean="0"/>
              <a:t>-PRIKAZUJE ČEGA BI TREBALI VIŠE A ČEGA MANJE KONZUMIRATI</a:t>
            </a:r>
            <a:endParaRPr lang="hr-HR" sz="2200" dirty="0"/>
          </a:p>
        </p:txBody>
      </p:sp>
      <p:pic>
        <p:nvPicPr>
          <p:cNvPr id="4" name="Slika 38" descr="C:\Users\BERISLAV\Desktop\piramid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2975" y="2146434"/>
            <a:ext cx="3826684" cy="347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flipV="1">
            <a:off x="4129238" y="2515791"/>
            <a:ext cx="500514" cy="217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523874" y="3136340"/>
            <a:ext cx="1212783" cy="396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111015" y="3922866"/>
            <a:ext cx="1848050" cy="389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430082" y="5091736"/>
            <a:ext cx="2082448" cy="77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50285" y="2278206"/>
            <a:ext cx="1724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MASTI I SLATKIŠI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1350" y="2843693"/>
            <a:ext cx="3421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MLIJEČNI PROIZVODI, MESO I RIBA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55317" y="3738200"/>
            <a:ext cx="1622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POVRĆE I VOĆE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52107" y="4907070"/>
            <a:ext cx="245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PROIZVODI OD ŽITARICA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4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8265"/>
            <a:ext cx="10515600" cy="561869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ZAMISLI DA SI TI VLASNIK JEDNOG RESTORANA ZDRAVE PREHRANE.</a:t>
            </a:r>
          </a:p>
          <a:p>
            <a:pPr marL="0" indent="0">
              <a:buNone/>
            </a:pPr>
            <a:r>
              <a:rPr lang="hr-HR" dirty="0" smtClean="0"/>
              <a:t>OSMISLI JELOVNIK! </a:t>
            </a:r>
          </a:p>
          <a:p>
            <a:pPr marL="0" indent="0">
              <a:buNone/>
            </a:pPr>
            <a:r>
              <a:rPr lang="hr-HR" sz="2000" dirty="0" smtClean="0"/>
              <a:t>(PAZI, MORAŠ OSMISLITI SVIH 5 OBROKA U DANU)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185" y="2591651"/>
            <a:ext cx="1990123" cy="330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9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43</TotalTime>
  <Words>67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PRAVILNA PREHRANA</vt:lpstr>
      <vt:lpstr>ŠTO PREDSTAVLJAJU OVE SLIKE?</vt:lpstr>
      <vt:lpstr>U DANU TREBAMO IMATI PET REDOVNIH OBROKA</vt:lpstr>
      <vt:lpstr>PIRAMIDA ZDRAVE PREHRANE -PRIKAZUJE ČEGA BI TREBALI VIŠE A ČEGA MANJE KONZUMIRATI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PRAVILNA PREHRANA</dc:title>
  <dc:creator>Ante</dc:creator>
  <cp:lastModifiedBy>Ante</cp:lastModifiedBy>
  <cp:revision>6</cp:revision>
  <dcterms:created xsi:type="dcterms:W3CDTF">2020-08-01T08:58:27Z</dcterms:created>
  <dcterms:modified xsi:type="dcterms:W3CDTF">2020-08-04T13:10:30Z</dcterms:modified>
</cp:coreProperties>
</file>