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2E4A5A-F728-4DEF-F9AA-133C94C61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F171CD0-7365-B144-8A84-2C10DE29C1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355D3B36-8A59-FB08-5864-D80FA6B66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0A62325E-7459-FFA9-B59F-1250DBEBB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138FD01F-D77B-0553-1607-0FE919881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7950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FB4E38-86CE-28E6-7E67-BE21FA25A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EEFFFFFA-6950-EDB1-5552-FB7F3D66B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CA66979-6714-C1B8-EE6D-30D6A6E6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EFAEE77-3902-C2B2-32DD-A760ABAFB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BA8EB2E-7DE4-1A7D-036D-CCB01841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45918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82D2D620-7D4D-5D21-3209-1173FA458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5F201CA6-93CE-1AB4-53D9-E12641CE8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3F7E5EE-44E6-42AB-308A-CADB5D183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FAA09EC-43A4-0D73-7D06-6AD724F4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9E87510-C7C4-0F03-89FE-A12040071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7249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D7A1D8A-C6E3-DF60-AC43-1FF3BF533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8485D2C-98FC-8785-99A1-1996E51B9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BAD57E8-0ECE-D771-6AE8-B104469D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B8257C8-B36E-7C24-76B8-DE034567A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DD4C8E2F-669E-D188-6861-D5A6C9554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293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7FD378-9C4D-528F-237A-ECFE0B21E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4FADE610-71A6-CDFA-00C9-7255C8312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B1ACC98-55B2-0F5B-D1CD-699182F1B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B851264-EFE5-5FEA-72A5-15C59FC42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9F4C9029-DFD3-6EB1-8319-1597900B5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7095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745065-1BF0-94D4-2CCE-F6199752B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8A3B483-419A-EB3D-4DAC-F6DFE2ADF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6CF24C10-5687-89A7-41F2-A7332061E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D9950AD1-BF3F-D325-BC22-0151B577F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502452C3-9377-A459-68E7-12B3100C7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33C6552D-8DC9-0E88-E05C-63CF6596D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949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D50C436-F0D1-19CF-ACBA-5B55BF235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1EDE9EF4-D3F1-3432-D655-AE5D9A0F8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497B2F47-E9B0-325C-7E9A-355B9FBF0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A61627E7-3366-BEBB-8FC2-228CB82B0E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36D8E075-9206-13AD-4675-A6E2228A0E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B826714D-4413-82C1-9A72-2E7B75AB3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770578E0-ED32-D025-1CC6-28022541A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68938FD1-3D50-FD50-D2EA-E851CC08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15091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3F71297-7CCD-88A8-6C89-581E789E3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884095A9-256E-E308-7C94-B9ECE678D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EA1EC936-DCC2-8E3C-CA3F-8DC1F2A26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CEB63388-445D-725F-56CB-D7F404435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898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2DEBFEB6-CEB3-CB62-2C3E-0FA2CEF0A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8A74C86A-C87A-EB2B-4B62-09FCF35B0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0B9D4957-A001-DE89-C04E-9632AF03F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981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5FA1DB-ACB9-659D-3AEF-3D4BD6DD1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C1697D4-1F62-EA4C-EE1A-F05A86112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16C529D-5785-B17C-2A84-534ECC1B4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A083A80D-DADB-FDA1-DE95-5A571AA01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054CE2CA-A988-9307-924E-04C94F878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8A16BEEA-E95C-4352-4331-FFBA05A55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4637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3C36C6-CC09-C857-FC7E-593583890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85E6F4C6-292D-0740-4929-DF3E31BA1B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B441156C-8360-6625-9BC0-D47C240BE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8C734B94-D496-8F51-FAF3-D0B8318C1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B1637034-7843-2E86-19E3-9904FEE0A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A320651-FA4C-C041-0277-E5A2AB7E9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6FF7CA-5980-4A0E-9C0D-BFD444596E7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8484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F5F187DE-01C1-80A8-800C-37EC119F5E3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893" y="29051"/>
            <a:ext cx="2245360" cy="9988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C2D97145-3494-D181-6766-EC6F212DF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dirty="0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02F1E8C0-7DA3-DCE3-12A7-258B29655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dirty="0"/>
              <a:t>Kliknite da biste uredili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EA3275F-58A7-EC49-13B2-920A0EFB05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3975E-5242-4DDB-8B1D-35D57CCF05F4}" type="datetimeFigureOut">
              <a:rPr lang="hr-HR" smtClean="0"/>
              <a:t>3.4.2026.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D9930FBD-5075-CCA5-90D8-635CA20243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9F703C3D-A138-3BC1-169D-22B59A3FB7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65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4700"/>
                    </a14:imgEffect>
                    <a14:imgEffect>
                      <a14:saturation sat="1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069" y="6237316"/>
            <a:ext cx="723900" cy="51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1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70C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70C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70C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ABD8C21-D99A-EA11-2CDF-8EFC6F2EB1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Fizikalne veličine i mjerenja</a:t>
            </a:r>
          </a:p>
        </p:txBody>
      </p:sp>
    </p:spTree>
    <p:extLst>
      <p:ext uri="{BB962C8B-B14F-4D97-AF65-F5344CB8AC3E}">
        <p14:creationId xmlns:p14="http://schemas.microsoft.com/office/powerpoint/2010/main" val="1526865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71E74B4-7A29-5CD8-F2E8-83BE862E7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Je li u učionici toplo ili hladno? </a:t>
            </a:r>
          </a:p>
          <a:p>
            <a:r>
              <a:rPr lang="hr-HR" dirty="0"/>
              <a:t>Možemo li se u struci osloniti na procjenu „od oka“?</a:t>
            </a:r>
          </a:p>
          <a:p>
            <a:r>
              <a:rPr lang="hr-HR" dirty="0"/>
              <a:t>Što zapravo radimo kada mjerimo neku veličinu?</a:t>
            </a:r>
          </a:p>
          <a:p>
            <a:r>
              <a:rPr lang="hr-HR" dirty="0"/>
              <a:t>Zašto su nam potrebne dogovorene mjerne jedinice?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14164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E60A90-D827-53AE-47CF-6282A7C7A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16" y="365125"/>
            <a:ext cx="11181784" cy="848039"/>
          </a:xfrm>
        </p:spPr>
        <p:txBody>
          <a:bodyPr>
            <a:normAutofit fontScale="90000"/>
          </a:bodyPr>
          <a:lstStyle/>
          <a:p>
            <a:br>
              <a:rPr lang="hr-HR" dirty="0"/>
            </a:br>
            <a:r>
              <a:rPr lang="hr-HR" dirty="0"/>
              <a:t>Osnovne fizikalne veličine i njihove mjerne jedinice 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7A5AE3B7-6BBC-5D25-DF77-069792205D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1020" y="1957896"/>
            <a:ext cx="8849960" cy="40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060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974892-7F39-FDE8-82AA-A1EB9F298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sadržaja 6">
            <a:extLst>
              <a:ext uri="{FF2B5EF4-FFF2-40B4-BE49-F238E27FC236}">
                <a16:creationId xmlns:a16="http://schemas.microsoft.com/office/drawing/2014/main" id="{6C066F07-E661-64BA-011D-3AF322166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hr-H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Fizikalna veličina</a:t>
            </a:r>
            <a:r>
              <a:rPr lang="hr-H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 mjerljivo svojstvo tvari ili prirodne pojave.</a:t>
            </a:r>
            <a:endParaRPr lang="hr-H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hr-H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Svaki rezultat mjerenja sastoji se od: </a:t>
            </a:r>
            <a:endParaRPr lang="hr-H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hr-HR" sz="2800" b="1" kern="1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oznake (simbola)</a:t>
            </a:r>
            <a:r>
              <a:rPr lang="hr-H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r-HR" sz="2800" b="1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brojčane vrijednosti</a:t>
            </a:r>
            <a:r>
              <a:rPr lang="hr-HR" sz="2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hr-HR" sz="28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mjerne jedinice</a:t>
            </a:r>
            <a:r>
              <a:rPr lang="hr-H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hr-H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hr-HR" sz="4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hr-HR" sz="4800" kern="1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hr-HR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hr-HR" sz="4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hr-HR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48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kg </a:t>
            </a:r>
            <a:endParaRPr lang="hr-HR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hr-HR" sz="2800" kern="1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m-oznaka</a:t>
            </a:r>
            <a:r>
              <a:rPr lang="hr-H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hr-HR" sz="2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– vrijednost      </a:t>
            </a:r>
            <a:r>
              <a:rPr lang="hr-H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8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kg – jedinica</a:t>
            </a:r>
            <a:endParaRPr lang="hr-H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25394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5DAF9D-367D-A804-0331-A6475BA9A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Prefiksi i njihovi iznosi 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D5AD5F20-56B1-2234-94D4-ED8DF5C84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2441" y="2115081"/>
            <a:ext cx="8907118" cy="377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46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7204F4B4-D3CC-80E9-9752-602F8311EF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hr-HR" dirty="0"/>
                  <a:t>Što nam govori prefiks </a:t>
                </a:r>
                <a:r>
                  <a:rPr lang="hr-HR" i="1" dirty="0"/>
                  <a:t>kilo</a:t>
                </a:r>
                <a:r>
                  <a:rPr lang="hr-HR" dirty="0"/>
                  <a:t> (k) ispred mjerne jedinice? </a:t>
                </a:r>
              </a:p>
              <a:p>
                <a:pPr lvl="0"/>
                <a:r>
                  <a:rPr lang="hr-HR" dirty="0"/>
                  <a:t>Koji prefiks koristimo za tisućiti dio jedinice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r-HR" i="1"/>
                        </m:ctrlPr>
                      </m:sSupPr>
                      <m:e>
                        <m:r>
                          <a:rPr lang="hr-HR" i="1"/>
                          <m:t>10</m:t>
                        </m:r>
                      </m:e>
                      <m:sup>
                        <m:r>
                          <a:rPr lang="hr-HR" i="1"/>
                          <m:t>−3</m:t>
                        </m:r>
                      </m:sup>
                    </m:sSup>
                  </m:oMath>
                </a14:m>
                <a:r>
                  <a:rPr lang="hr-HR" dirty="0"/>
                  <a:t>)?</a:t>
                </a:r>
              </a:p>
              <a:p>
                <a:pPr lvl="0"/>
                <a:r>
                  <a:rPr lang="hr-HR" dirty="0"/>
                  <a:t>Kako bismo zapisali 3 milisekunde koristeći oznake?</a:t>
                </a:r>
              </a:p>
              <a:p>
                <a:r>
                  <a:rPr lang="hr-HR" dirty="0"/>
                  <a:t>Koliko nula zamjenjuje prefiks </a:t>
                </a:r>
                <a:r>
                  <a:rPr lang="hr-HR" i="1" dirty="0"/>
                  <a:t>mega</a:t>
                </a:r>
                <a:r>
                  <a:rPr lang="hr-HR" dirty="0"/>
                  <a:t> (M)?</a:t>
                </a:r>
              </a:p>
            </p:txBody>
          </p:sp>
        </mc:Choice>
        <mc:Fallback>
          <p:sp>
            <p:nvSpPr>
              <p:cNvPr id="3" name="Rezervirano mjesto sadržaja 2">
                <a:extLst>
                  <a:ext uri="{FF2B5EF4-FFF2-40B4-BE49-F238E27FC236}">
                    <a16:creationId xmlns:a16="http://schemas.microsoft.com/office/drawing/2014/main" id="{7204F4B4-D3CC-80E9-9752-602F8311EF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4355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4BDC5DD-3F1D-604C-5374-19E62A91C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Koja je oznaka za električnu struju, a koja je njezina jedinica?</a:t>
            </a:r>
          </a:p>
          <a:p>
            <a:pPr lvl="0"/>
            <a:r>
              <a:rPr lang="hr-HR" dirty="0"/>
              <a:t>Kako se zove jedinica za svjetlosnu jakost?</a:t>
            </a:r>
          </a:p>
          <a:p>
            <a:pPr lvl="0"/>
            <a:r>
              <a:rPr lang="hr-HR" dirty="0"/>
              <a:t>Koji je prefiks veći: mikro ili </a:t>
            </a:r>
            <a:r>
              <a:rPr lang="hr-HR" dirty="0" err="1"/>
              <a:t>nano</a:t>
            </a:r>
            <a:r>
              <a:rPr lang="hr-HR" dirty="0"/>
              <a:t>?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069333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Office PowerPoint</Application>
  <PresentationFormat>Široki zaslon</PresentationFormat>
  <Paragraphs>19</Paragraphs>
  <Slides>7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sustava Office</vt:lpstr>
      <vt:lpstr>Fizikalne veličine i mjerenja</vt:lpstr>
      <vt:lpstr>PowerPoint prezentacija</vt:lpstr>
      <vt:lpstr> Osnovne fizikalne veličine i njihove mjerne jedinice </vt:lpstr>
      <vt:lpstr>PowerPoint prezentacija</vt:lpstr>
      <vt:lpstr>Prefiksi i njihovi iznosi 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Tea Borković</dc:creator>
  <cp:lastModifiedBy>Tea Borković</cp:lastModifiedBy>
  <cp:revision>1</cp:revision>
  <dcterms:created xsi:type="dcterms:W3CDTF">2026-04-03T07:58:36Z</dcterms:created>
  <dcterms:modified xsi:type="dcterms:W3CDTF">2026-04-03T07:58:52Z</dcterms:modified>
</cp:coreProperties>
</file>